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66" r:id="rId6"/>
    <p:sldId id="273" r:id="rId7"/>
    <p:sldId id="269" r:id="rId8"/>
    <p:sldId id="270" r:id="rId9"/>
    <p:sldId id="272" r:id="rId10"/>
    <p:sldId id="271" r:id="rId11"/>
    <p:sldId id="275" r:id="rId12"/>
    <p:sldId id="274" r:id="rId13"/>
    <p:sldId id="278" r:id="rId14"/>
    <p:sldId id="277" r:id="rId15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6769F8-3903-4320-AC22-FF1B20A45311}" v="16" dt="2024-03-30T17:36:02.991"/>
    <p1510:client id="{A03FE8A3-39C5-4014-BCE2-8CAEEF558534}" v="238" dt="2024-03-30T09:10:24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8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Alis" userId="33490581-a1a1-42ec-9aa6-5981f9768bae" providerId="ADAL" clId="{9B6769F8-3903-4320-AC22-FF1B20A45311}"/>
    <pc:docChg chg="undo custSel addSld delSld modSld">
      <pc:chgData name="Bar Alis" userId="33490581-a1a1-42ec-9aa6-5981f9768bae" providerId="ADAL" clId="{9B6769F8-3903-4320-AC22-FF1B20A45311}" dt="2024-03-30T17:37:21.486" v="183" actId="14100"/>
      <pc:docMkLst>
        <pc:docMk/>
      </pc:docMkLst>
      <pc:sldChg chg="addSp delSp modSp mod">
        <pc:chgData name="Bar Alis" userId="33490581-a1a1-42ec-9aa6-5981f9768bae" providerId="ADAL" clId="{9B6769F8-3903-4320-AC22-FF1B20A45311}" dt="2024-03-30T17:14:52.361" v="113" actId="1076"/>
        <pc:sldMkLst>
          <pc:docMk/>
          <pc:sldMk cId="3436778907" sldId="256"/>
        </pc:sldMkLst>
        <pc:spChg chg="mod">
          <ac:chgData name="Bar Alis" userId="33490581-a1a1-42ec-9aa6-5981f9768bae" providerId="ADAL" clId="{9B6769F8-3903-4320-AC22-FF1B20A45311}" dt="2024-03-30T17:14:45.456" v="110" actId="1076"/>
          <ac:spMkLst>
            <pc:docMk/>
            <pc:sldMk cId="3436778907" sldId="256"/>
            <ac:spMk id="4" creationId="{5CEA955E-F21C-7CBC-67E7-8670C497BF8B}"/>
          </ac:spMkLst>
        </pc:spChg>
        <pc:spChg chg="del">
          <ac:chgData name="Bar Alis" userId="33490581-a1a1-42ec-9aa6-5981f9768bae" providerId="ADAL" clId="{9B6769F8-3903-4320-AC22-FF1B20A45311}" dt="2024-03-30T17:12:01.097" v="101" actId="478"/>
          <ac:spMkLst>
            <pc:docMk/>
            <pc:sldMk cId="3436778907" sldId="256"/>
            <ac:spMk id="6" creationId="{8267D79A-27A9-EE34-E9FE-7A76EC65DC8B}"/>
          </ac:spMkLst>
        </pc:spChg>
        <pc:picChg chg="add mod modCrop">
          <ac:chgData name="Bar Alis" userId="33490581-a1a1-42ec-9aa6-5981f9768bae" providerId="ADAL" clId="{9B6769F8-3903-4320-AC22-FF1B20A45311}" dt="2024-03-30T17:14:52.361" v="113" actId="1076"/>
          <ac:picMkLst>
            <pc:docMk/>
            <pc:sldMk cId="3436778907" sldId="256"/>
            <ac:picMk id="7" creationId="{4D9B3ACD-4E02-C4BE-3A82-202B6F844ACC}"/>
          </ac:picMkLst>
        </pc:picChg>
      </pc:sldChg>
      <pc:sldChg chg="addSp delSp modSp mod">
        <pc:chgData name="Bar Alis" userId="33490581-a1a1-42ec-9aa6-5981f9768bae" providerId="ADAL" clId="{9B6769F8-3903-4320-AC22-FF1B20A45311}" dt="2024-03-30T16:44:27.414" v="90" actId="1076"/>
        <pc:sldMkLst>
          <pc:docMk/>
          <pc:sldMk cId="509374058" sldId="264"/>
        </pc:sldMkLst>
        <pc:spChg chg="mod">
          <ac:chgData name="Bar Alis" userId="33490581-a1a1-42ec-9aa6-5981f9768bae" providerId="ADAL" clId="{9B6769F8-3903-4320-AC22-FF1B20A45311}" dt="2024-03-30T16:42:13.213" v="32" actId="1076"/>
          <ac:spMkLst>
            <pc:docMk/>
            <pc:sldMk cId="509374058" sldId="264"/>
            <ac:spMk id="2" creationId="{DA02E424-F74F-824F-6171-B43BF42DD3FF}"/>
          </ac:spMkLst>
        </pc:spChg>
        <pc:spChg chg="del">
          <ac:chgData name="Bar Alis" userId="33490581-a1a1-42ec-9aa6-5981f9768bae" providerId="ADAL" clId="{9B6769F8-3903-4320-AC22-FF1B20A45311}" dt="2024-03-30T16:42:09.437" v="28" actId="478"/>
          <ac:spMkLst>
            <pc:docMk/>
            <pc:sldMk cId="509374058" sldId="264"/>
            <ac:spMk id="4" creationId="{6C3C0050-23E4-F0C6-1974-DA10BAE9616C}"/>
          </ac:spMkLst>
        </pc:spChg>
        <pc:spChg chg="add mod">
          <ac:chgData name="Bar Alis" userId="33490581-a1a1-42ec-9aa6-5981f9768bae" providerId="ADAL" clId="{9B6769F8-3903-4320-AC22-FF1B20A45311}" dt="2024-03-30T16:44:27.414" v="90" actId="1076"/>
          <ac:spMkLst>
            <pc:docMk/>
            <pc:sldMk cId="509374058" sldId="264"/>
            <ac:spMk id="10" creationId="{82E48798-2194-5BB2-85FD-BE2F28083D79}"/>
          </ac:spMkLst>
        </pc:spChg>
        <pc:spChg chg="mod">
          <ac:chgData name="Bar Alis" userId="33490581-a1a1-42ec-9aa6-5981f9768bae" providerId="ADAL" clId="{9B6769F8-3903-4320-AC22-FF1B20A45311}" dt="2024-03-30T16:42:21.558" v="33" actId="1076"/>
          <ac:spMkLst>
            <pc:docMk/>
            <pc:sldMk cId="509374058" sldId="264"/>
            <ac:spMk id="14" creationId="{6C182084-5402-D59C-035F-515B64D222A9}"/>
          </ac:spMkLst>
        </pc:spChg>
        <pc:spChg chg="mod">
          <ac:chgData name="Bar Alis" userId="33490581-a1a1-42ec-9aa6-5981f9768bae" providerId="ADAL" clId="{9B6769F8-3903-4320-AC22-FF1B20A45311}" dt="2024-03-30T16:42:21.558" v="33" actId="1076"/>
          <ac:spMkLst>
            <pc:docMk/>
            <pc:sldMk cId="509374058" sldId="264"/>
            <ac:spMk id="16" creationId="{299C698D-D702-3BFE-FA4A-F3014F59957D}"/>
          </ac:spMkLst>
        </pc:spChg>
        <pc:spChg chg="mod">
          <ac:chgData name="Bar Alis" userId="33490581-a1a1-42ec-9aa6-5981f9768bae" providerId="ADAL" clId="{9B6769F8-3903-4320-AC22-FF1B20A45311}" dt="2024-03-30T16:42:21.558" v="33" actId="1076"/>
          <ac:spMkLst>
            <pc:docMk/>
            <pc:sldMk cId="509374058" sldId="264"/>
            <ac:spMk id="17" creationId="{AC242A25-FC13-0D51-C9AC-1539611B022F}"/>
          </ac:spMkLst>
        </pc:spChg>
        <pc:spChg chg="mod">
          <ac:chgData name="Bar Alis" userId="33490581-a1a1-42ec-9aa6-5981f9768bae" providerId="ADAL" clId="{9B6769F8-3903-4320-AC22-FF1B20A45311}" dt="2024-03-30T16:42:21.558" v="33" actId="1076"/>
          <ac:spMkLst>
            <pc:docMk/>
            <pc:sldMk cId="509374058" sldId="264"/>
            <ac:spMk id="18" creationId="{BD6248C3-A8BC-7E11-286A-0F6F1298D57A}"/>
          </ac:spMkLst>
        </pc:spChg>
        <pc:spChg chg="mod">
          <ac:chgData name="Bar Alis" userId="33490581-a1a1-42ec-9aa6-5981f9768bae" providerId="ADAL" clId="{9B6769F8-3903-4320-AC22-FF1B20A45311}" dt="2024-03-30T16:42:21.558" v="33" actId="1076"/>
          <ac:spMkLst>
            <pc:docMk/>
            <pc:sldMk cId="509374058" sldId="264"/>
            <ac:spMk id="20" creationId="{CD673B67-F01A-62BD-6404-15E6B909FF80}"/>
          </ac:spMkLst>
        </pc:spChg>
        <pc:spChg chg="mod">
          <ac:chgData name="Bar Alis" userId="33490581-a1a1-42ec-9aa6-5981f9768bae" providerId="ADAL" clId="{9B6769F8-3903-4320-AC22-FF1B20A45311}" dt="2024-03-30T16:42:21.558" v="33" actId="1076"/>
          <ac:spMkLst>
            <pc:docMk/>
            <pc:sldMk cId="509374058" sldId="264"/>
            <ac:spMk id="21" creationId="{77103F7F-9E42-006C-166F-E2378A426A09}"/>
          </ac:spMkLst>
        </pc:spChg>
        <pc:picChg chg="mod">
          <ac:chgData name="Bar Alis" userId="33490581-a1a1-42ec-9aa6-5981f9768bae" providerId="ADAL" clId="{9B6769F8-3903-4320-AC22-FF1B20A45311}" dt="2024-03-30T16:42:21.558" v="33" actId="1076"/>
          <ac:picMkLst>
            <pc:docMk/>
            <pc:sldMk cId="509374058" sldId="264"/>
            <ac:picMk id="3" creationId="{8AA151B6-9A5F-A6D3-5454-B8DBF38FA8E5}"/>
          </ac:picMkLst>
        </pc:picChg>
        <pc:picChg chg="mod">
          <ac:chgData name="Bar Alis" userId="33490581-a1a1-42ec-9aa6-5981f9768bae" providerId="ADAL" clId="{9B6769F8-3903-4320-AC22-FF1B20A45311}" dt="2024-03-30T16:42:21.558" v="33" actId="1076"/>
          <ac:picMkLst>
            <pc:docMk/>
            <pc:sldMk cId="509374058" sldId="264"/>
            <ac:picMk id="5" creationId="{E27A51CD-6139-F5AA-6EB6-67D6FDF860B0}"/>
          </ac:picMkLst>
        </pc:picChg>
        <pc:picChg chg="mod">
          <ac:chgData name="Bar Alis" userId="33490581-a1a1-42ec-9aa6-5981f9768bae" providerId="ADAL" clId="{9B6769F8-3903-4320-AC22-FF1B20A45311}" dt="2024-03-30T16:42:21.558" v="33" actId="1076"/>
          <ac:picMkLst>
            <pc:docMk/>
            <pc:sldMk cId="509374058" sldId="264"/>
            <ac:picMk id="6" creationId="{61F37BD3-0DCE-5C1C-4120-9E9C17132075}"/>
          </ac:picMkLst>
        </pc:picChg>
        <pc:picChg chg="mod">
          <ac:chgData name="Bar Alis" userId="33490581-a1a1-42ec-9aa6-5981f9768bae" providerId="ADAL" clId="{9B6769F8-3903-4320-AC22-FF1B20A45311}" dt="2024-03-30T16:42:21.558" v="33" actId="1076"/>
          <ac:picMkLst>
            <pc:docMk/>
            <pc:sldMk cId="509374058" sldId="264"/>
            <ac:picMk id="7" creationId="{666C5499-360E-1E0B-1C01-A5CC3372262E}"/>
          </ac:picMkLst>
        </pc:picChg>
        <pc:picChg chg="add mod">
          <ac:chgData name="Bar Alis" userId="33490581-a1a1-42ec-9aa6-5981f9768bae" providerId="ADAL" clId="{9B6769F8-3903-4320-AC22-FF1B20A45311}" dt="2024-03-30T16:43:43.386" v="37" actId="1076"/>
          <ac:picMkLst>
            <pc:docMk/>
            <pc:sldMk cId="509374058" sldId="264"/>
            <ac:picMk id="9" creationId="{55B2C9FC-B8B2-BB1A-1817-DC6563C0CFE7}"/>
          </ac:picMkLst>
        </pc:picChg>
        <pc:picChg chg="mod">
          <ac:chgData name="Bar Alis" userId="33490581-a1a1-42ec-9aa6-5981f9768bae" providerId="ADAL" clId="{9B6769F8-3903-4320-AC22-FF1B20A45311}" dt="2024-03-30T16:42:21.558" v="33" actId="1076"/>
          <ac:picMkLst>
            <pc:docMk/>
            <pc:sldMk cId="509374058" sldId="264"/>
            <ac:picMk id="11" creationId="{67ED5935-3A71-385E-EAD8-1A62A97A5499}"/>
          </ac:picMkLst>
        </pc:picChg>
        <pc:picChg chg="mod">
          <ac:chgData name="Bar Alis" userId="33490581-a1a1-42ec-9aa6-5981f9768bae" providerId="ADAL" clId="{9B6769F8-3903-4320-AC22-FF1B20A45311}" dt="2024-03-30T16:42:21.558" v="33" actId="1076"/>
          <ac:picMkLst>
            <pc:docMk/>
            <pc:sldMk cId="509374058" sldId="264"/>
            <ac:picMk id="12" creationId="{46CDD83B-6C14-5B75-5ACD-748EF202E99E}"/>
          </ac:picMkLst>
        </pc:picChg>
      </pc:sldChg>
      <pc:sldChg chg="new del">
        <pc:chgData name="Bar Alis" userId="33490581-a1a1-42ec-9aa6-5981f9768bae" providerId="ADAL" clId="{9B6769F8-3903-4320-AC22-FF1B20A45311}" dt="2024-03-30T17:26:59.917" v="115" actId="680"/>
        <pc:sldMkLst>
          <pc:docMk/>
          <pc:sldMk cId="1179891153" sldId="278"/>
        </pc:sldMkLst>
      </pc:sldChg>
      <pc:sldChg chg="addSp delSp modSp add mod">
        <pc:chgData name="Bar Alis" userId="33490581-a1a1-42ec-9aa6-5981f9768bae" providerId="ADAL" clId="{9B6769F8-3903-4320-AC22-FF1B20A45311}" dt="2024-03-30T17:37:21.486" v="183" actId="14100"/>
        <pc:sldMkLst>
          <pc:docMk/>
          <pc:sldMk cId="1635507261" sldId="278"/>
        </pc:sldMkLst>
        <pc:spChg chg="mod">
          <ac:chgData name="Bar Alis" userId="33490581-a1a1-42ec-9aa6-5981f9768bae" providerId="ADAL" clId="{9B6769F8-3903-4320-AC22-FF1B20A45311}" dt="2024-03-30T17:27:08.112" v="130" actId="20577"/>
          <ac:spMkLst>
            <pc:docMk/>
            <pc:sldMk cId="1635507261" sldId="278"/>
            <ac:spMk id="2" creationId="{BFC4742B-E476-8872-B4FA-E5B9EEBEB451}"/>
          </ac:spMkLst>
        </pc:spChg>
        <pc:spChg chg="del">
          <ac:chgData name="Bar Alis" userId="33490581-a1a1-42ec-9aa6-5981f9768bae" providerId="ADAL" clId="{9B6769F8-3903-4320-AC22-FF1B20A45311}" dt="2024-03-30T17:27:19.795" v="135" actId="478"/>
          <ac:spMkLst>
            <pc:docMk/>
            <pc:sldMk cId="1635507261" sldId="278"/>
            <ac:spMk id="3" creationId="{C543271C-B1EB-13EF-2C89-8B73AD82D1AF}"/>
          </ac:spMkLst>
        </pc:spChg>
        <pc:spChg chg="del">
          <ac:chgData name="Bar Alis" userId="33490581-a1a1-42ec-9aa6-5981f9768bae" providerId="ADAL" clId="{9B6769F8-3903-4320-AC22-FF1B20A45311}" dt="2024-03-30T17:27:18.141" v="134" actId="478"/>
          <ac:spMkLst>
            <pc:docMk/>
            <pc:sldMk cId="1635507261" sldId="278"/>
            <ac:spMk id="9" creationId="{8AA1F29C-FC84-C6B5-5A1A-88B0C967E814}"/>
          </ac:spMkLst>
        </pc:spChg>
        <pc:spChg chg="del">
          <ac:chgData name="Bar Alis" userId="33490581-a1a1-42ec-9aa6-5981f9768bae" providerId="ADAL" clId="{9B6769F8-3903-4320-AC22-FF1B20A45311}" dt="2024-03-30T17:27:17.051" v="133" actId="478"/>
          <ac:spMkLst>
            <pc:docMk/>
            <pc:sldMk cId="1635507261" sldId="278"/>
            <ac:spMk id="11" creationId="{38AD89BA-35B4-61A3-BD48-5460254844F2}"/>
          </ac:spMkLst>
        </pc:spChg>
        <pc:picChg chg="add mod modCrop">
          <ac:chgData name="Bar Alis" userId="33490581-a1a1-42ec-9aa6-5981f9768bae" providerId="ADAL" clId="{9B6769F8-3903-4320-AC22-FF1B20A45311}" dt="2024-03-30T17:37:21.486" v="183" actId="14100"/>
          <ac:picMkLst>
            <pc:docMk/>
            <pc:sldMk cId="1635507261" sldId="278"/>
            <ac:picMk id="14" creationId="{310BA77B-235B-2F12-457B-E4C38E7C9AE6}"/>
          </ac:picMkLst>
        </pc:picChg>
        <pc:picChg chg="add mod">
          <ac:chgData name="Bar Alis" userId="33490581-a1a1-42ec-9aa6-5981f9768bae" providerId="ADAL" clId="{9B6769F8-3903-4320-AC22-FF1B20A45311}" dt="2024-03-30T17:37:18.758" v="182" actId="1076"/>
          <ac:picMkLst>
            <pc:docMk/>
            <pc:sldMk cId="1635507261" sldId="278"/>
            <ac:picMk id="16" creationId="{EB70E752-7E66-1CC2-52A1-782510A7F32A}"/>
          </ac:picMkLst>
        </pc:picChg>
        <pc:picChg chg="add mod modCrop">
          <ac:chgData name="Bar Alis" userId="33490581-a1a1-42ec-9aa6-5981f9768bae" providerId="ADAL" clId="{9B6769F8-3903-4320-AC22-FF1B20A45311}" dt="2024-03-30T17:37:13.588" v="179" actId="1076"/>
          <ac:picMkLst>
            <pc:docMk/>
            <pc:sldMk cId="1635507261" sldId="278"/>
            <ac:picMk id="18" creationId="{4798BBD6-83EA-A220-DE47-6D0D5FC24ACA}"/>
          </ac:picMkLst>
        </pc:picChg>
        <pc:picChg chg="del">
          <ac:chgData name="Bar Alis" userId="33490581-a1a1-42ec-9aa6-5981f9768bae" providerId="ADAL" clId="{9B6769F8-3903-4320-AC22-FF1B20A45311}" dt="2024-03-30T17:27:20.118" v="136" actId="478"/>
          <ac:picMkLst>
            <pc:docMk/>
            <pc:sldMk cId="1635507261" sldId="278"/>
            <ac:picMk id="2052" creationId="{25FF87CA-8756-3CAB-F2A2-819EAD9E8759}"/>
          </ac:picMkLst>
        </pc:picChg>
        <pc:picChg chg="del">
          <ac:chgData name="Bar Alis" userId="33490581-a1a1-42ec-9aa6-5981f9768bae" providerId="ADAL" clId="{9B6769F8-3903-4320-AC22-FF1B20A45311}" dt="2024-03-30T17:27:13.315" v="131" actId="478"/>
          <ac:picMkLst>
            <pc:docMk/>
            <pc:sldMk cId="1635507261" sldId="278"/>
            <ac:picMk id="6146" creationId="{9363A30B-1FF4-B8BA-923D-51C757C0B739}"/>
          </ac:picMkLst>
        </pc:picChg>
        <pc:picChg chg="del">
          <ac:chgData name="Bar Alis" userId="33490581-a1a1-42ec-9aa6-5981f9768bae" providerId="ADAL" clId="{9B6769F8-3903-4320-AC22-FF1B20A45311}" dt="2024-03-30T17:27:13.874" v="132" actId="478"/>
          <ac:picMkLst>
            <pc:docMk/>
            <pc:sldMk cId="1635507261" sldId="278"/>
            <ac:picMk id="6152" creationId="{9433141B-8ECA-0F00-E605-C557B688FAEF}"/>
          </ac:picMkLst>
        </pc:picChg>
      </pc:sldChg>
    </pc:docChg>
  </pc:docChgLst>
  <pc:docChgLst>
    <pc:chgData name="Bar Alis" userId="33490581-a1a1-42ec-9aa6-5981f9768bae" providerId="ADAL" clId="{A03FE8A3-39C5-4014-BCE2-8CAEEF558534}"/>
    <pc:docChg chg="undo custSel addSld delSld modSld sldOrd">
      <pc:chgData name="Bar Alis" userId="33490581-a1a1-42ec-9aa6-5981f9768bae" providerId="ADAL" clId="{A03FE8A3-39C5-4014-BCE2-8CAEEF558534}" dt="2024-03-30T08:32:39.848" v="4066" actId="732"/>
      <pc:docMkLst>
        <pc:docMk/>
      </pc:docMkLst>
      <pc:sldChg chg="addSp modSp mod">
        <pc:chgData name="Bar Alis" userId="33490581-a1a1-42ec-9aa6-5981f9768bae" providerId="ADAL" clId="{A03FE8A3-39C5-4014-BCE2-8CAEEF558534}" dt="2024-03-30T07:47:49.751" v="3823" actId="6549"/>
        <pc:sldMkLst>
          <pc:docMk/>
          <pc:sldMk cId="3436778907" sldId="256"/>
        </pc:sldMkLst>
        <pc:spChg chg="mod">
          <ac:chgData name="Bar Alis" userId="33490581-a1a1-42ec-9aa6-5981f9768bae" providerId="ADAL" clId="{A03FE8A3-39C5-4014-BCE2-8CAEEF558534}" dt="2024-03-30T07:47:49.751" v="3823" actId="6549"/>
          <ac:spMkLst>
            <pc:docMk/>
            <pc:sldMk cId="3436778907" sldId="256"/>
            <ac:spMk id="2" creationId="{C1342C17-6739-6226-BB00-0FD7BAFEA5A9}"/>
          </ac:spMkLst>
        </pc:spChg>
        <pc:spChg chg="add">
          <ac:chgData name="Bar Alis" userId="33490581-a1a1-42ec-9aa6-5981f9768bae" providerId="ADAL" clId="{A03FE8A3-39C5-4014-BCE2-8CAEEF558534}" dt="2024-03-30T07:47:33.413" v="3800"/>
          <ac:spMkLst>
            <pc:docMk/>
            <pc:sldMk cId="3436778907" sldId="256"/>
            <ac:spMk id="3" creationId="{C910B37B-C327-8166-DCE0-05F13AB21B4D}"/>
          </ac:spMkLst>
        </pc:spChg>
      </pc:sldChg>
      <pc:sldChg chg="ord">
        <pc:chgData name="Bar Alis" userId="33490581-a1a1-42ec-9aa6-5981f9768bae" providerId="ADAL" clId="{A03FE8A3-39C5-4014-BCE2-8CAEEF558534}" dt="2024-03-30T07:05:29.729" v="3799"/>
        <pc:sldMkLst>
          <pc:docMk/>
          <pc:sldMk cId="509374058" sldId="264"/>
        </pc:sldMkLst>
      </pc:sldChg>
      <pc:sldChg chg="addSp delSp modSp new mod setBg">
        <pc:chgData name="Bar Alis" userId="33490581-a1a1-42ec-9aa6-5981f9768bae" providerId="ADAL" clId="{A03FE8A3-39C5-4014-BCE2-8CAEEF558534}" dt="2024-03-29T19:24:35.132" v="120" actId="732"/>
        <pc:sldMkLst>
          <pc:docMk/>
          <pc:sldMk cId="1602849411" sldId="265"/>
        </pc:sldMkLst>
        <pc:spChg chg="mod">
          <ac:chgData name="Bar Alis" userId="33490581-a1a1-42ec-9aa6-5981f9768bae" providerId="ADAL" clId="{A03FE8A3-39C5-4014-BCE2-8CAEEF558534}" dt="2024-03-29T19:08:07.650" v="39" actId="113"/>
          <ac:spMkLst>
            <pc:docMk/>
            <pc:sldMk cId="1602849411" sldId="265"/>
            <ac:spMk id="2" creationId="{BFC4742B-E476-8872-B4FA-E5B9EEBEB451}"/>
          </ac:spMkLst>
        </pc:spChg>
        <pc:spChg chg="del">
          <ac:chgData name="Bar Alis" userId="33490581-a1a1-42ec-9aa6-5981f9768bae" providerId="ADAL" clId="{A03FE8A3-39C5-4014-BCE2-8CAEEF558534}" dt="2024-03-29T19:07:14.225" v="1" actId="478"/>
          <ac:spMkLst>
            <pc:docMk/>
            <pc:sldMk cId="1602849411" sldId="265"/>
            <ac:spMk id="3" creationId="{96F83906-5312-8B36-F854-280940D8DEB8}"/>
          </ac:spMkLst>
        </pc:spChg>
        <pc:spChg chg="add">
          <ac:chgData name="Bar Alis" userId="33490581-a1a1-42ec-9aa6-5981f9768bae" providerId="ADAL" clId="{A03FE8A3-39C5-4014-BCE2-8CAEEF558534}" dt="2024-03-29T19:07:56.053" v="31" actId="26606"/>
          <ac:spMkLst>
            <pc:docMk/>
            <pc:sldMk cId="1602849411" sldId="265"/>
            <ac:spMk id="10" creationId="{9089EED9-F54D-4F20-A2C6-949DE4176959}"/>
          </ac:spMkLst>
        </pc:spChg>
        <pc:spChg chg="add">
          <ac:chgData name="Bar Alis" userId="33490581-a1a1-42ec-9aa6-5981f9768bae" providerId="ADAL" clId="{A03FE8A3-39C5-4014-BCE2-8CAEEF558534}" dt="2024-03-29T19:07:56.053" v="31" actId="26606"/>
          <ac:spMkLst>
            <pc:docMk/>
            <pc:sldMk cId="1602849411" sldId="265"/>
            <ac:spMk id="12" creationId="{7E46F721-3785-414D-8697-16AF490E6806}"/>
          </ac:spMkLst>
        </pc:spChg>
        <pc:picChg chg="add mod modCrop">
          <ac:chgData name="Bar Alis" userId="33490581-a1a1-42ec-9aa6-5981f9768bae" providerId="ADAL" clId="{A03FE8A3-39C5-4014-BCE2-8CAEEF558534}" dt="2024-03-29T19:24:35.132" v="120" actId="732"/>
          <ac:picMkLst>
            <pc:docMk/>
            <pc:sldMk cId="1602849411" sldId="265"/>
            <ac:picMk id="5" creationId="{21425BD8-A912-A173-B08F-914CBE7CCB3B}"/>
          </ac:picMkLst>
        </pc:picChg>
      </pc:sldChg>
      <pc:sldChg chg="addSp delSp modSp add mod addAnim delAnim">
        <pc:chgData name="Bar Alis" userId="33490581-a1a1-42ec-9aa6-5981f9768bae" providerId="ADAL" clId="{A03FE8A3-39C5-4014-BCE2-8CAEEF558534}" dt="2024-03-29T19:24:04.938" v="117" actId="732"/>
        <pc:sldMkLst>
          <pc:docMk/>
          <pc:sldMk cId="835535642" sldId="266"/>
        </pc:sldMkLst>
        <pc:spChg chg="mod">
          <ac:chgData name="Bar Alis" userId="33490581-a1a1-42ec-9aa6-5981f9768bae" providerId="ADAL" clId="{A03FE8A3-39C5-4014-BCE2-8CAEEF558534}" dt="2024-03-29T19:09:35.480" v="84" actId="26606"/>
          <ac:spMkLst>
            <pc:docMk/>
            <pc:sldMk cId="835535642" sldId="266"/>
            <ac:spMk id="2" creationId="{BFC4742B-E476-8872-B4FA-E5B9EEBEB451}"/>
          </ac:spMkLst>
        </pc:spChg>
        <pc:spChg chg="add del">
          <ac:chgData name="Bar Alis" userId="33490581-a1a1-42ec-9aa6-5981f9768bae" providerId="ADAL" clId="{A03FE8A3-39C5-4014-BCE2-8CAEEF558534}" dt="2024-03-29T19:09:35.480" v="84" actId="26606"/>
          <ac:spMkLst>
            <pc:docMk/>
            <pc:sldMk cId="835535642" sldId="266"/>
            <ac:spMk id="10" creationId="{9089EED9-F54D-4F20-A2C6-949DE4176959}"/>
          </ac:spMkLst>
        </pc:spChg>
        <pc:spChg chg="add del">
          <ac:chgData name="Bar Alis" userId="33490581-a1a1-42ec-9aa6-5981f9768bae" providerId="ADAL" clId="{A03FE8A3-39C5-4014-BCE2-8CAEEF558534}" dt="2024-03-29T19:09:35.480" v="84" actId="26606"/>
          <ac:spMkLst>
            <pc:docMk/>
            <pc:sldMk cId="835535642" sldId="266"/>
            <ac:spMk id="12" creationId="{7E46F721-3785-414D-8697-16AF490E6806}"/>
          </ac:spMkLst>
        </pc:spChg>
        <pc:spChg chg="add del">
          <ac:chgData name="Bar Alis" userId="33490581-a1a1-42ec-9aa6-5981f9768bae" providerId="ADAL" clId="{A03FE8A3-39C5-4014-BCE2-8CAEEF558534}" dt="2024-03-29T19:09:35.480" v="84" actId="26606"/>
          <ac:spMkLst>
            <pc:docMk/>
            <pc:sldMk cId="835535642" sldId="266"/>
            <ac:spMk id="4105" creationId="{9089EED9-F54D-4F20-A2C6-949DE4176959}"/>
          </ac:spMkLst>
        </pc:spChg>
        <pc:spChg chg="add del">
          <ac:chgData name="Bar Alis" userId="33490581-a1a1-42ec-9aa6-5981f9768bae" providerId="ADAL" clId="{A03FE8A3-39C5-4014-BCE2-8CAEEF558534}" dt="2024-03-29T19:09:35.480" v="84" actId="26606"/>
          <ac:spMkLst>
            <pc:docMk/>
            <pc:sldMk cId="835535642" sldId="266"/>
            <ac:spMk id="4107" creationId="{7E46F721-3785-414D-8697-16AF490E6806}"/>
          </ac:spMkLst>
        </pc:spChg>
        <pc:picChg chg="add del mod modCrop">
          <ac:chgData name="Bar Alis" userId="33490581-a1a1-42ec-9aa6-5981f9768bae" providerId="ADAL" clId="{A03FE8A3-39C5-4014-BCE2-8CAEEF558534}" dt="2024-03-29T19:24:04.938" v="117" actId="732"/>
          <ac:picMkLst>
            <pc:docMk/>
            <pc:sldMk cId="835535642" sldId="266"/>
            <ac:picMk id="5" creationId="{21425BD8-A912-A173-B08F-914CBE7CCB3B}"/>
          </ac:picMkLst>
        </pc:picChg>
        <pc:picChg chg="add del mod">
          <ac:chgData name="Bar Alis" userId="33490581-a1a1-42ec-9aa6-5981f9768bae" providerId="ADAL" clId="{A03FE8A3-39C5-4014-BCE2-8CAEEF558534}" dt="2024-03-29T19:09:56.711" v="91" actId="1076"/>
          <ac:picMkLst>
            <pc:docMk/>
            <pc:sldMk cId="835535642" sldId="266"/>
            <ac:picMk id="4098" creationId="{29F2A747-EA55-78BF-6AA6-9E981E29AC88}"/>
          </ac:picMkLst>
        </pc:picChg>
        <pc:picChg chg="add mod">
          <ac:chgData name="Bar Alis" userId="33490581-a1a1-42ec-9aa6-5981f9768bae" providerId="ADAL" clId="{A03FE8A3-39C5-4014-BCE2-8CAEEF558534}" dt="2024-03-29T19:09:48.802" v="85" actId="1076"/>
          <ac:picMkLst>
            <pc:docMk/>
            <pc:sldMk cId="835535642" sldId="266"/>
            <ac:picMk id="4100" creationId="{E782BAF5-95E5-67F6-E702-F7C44545B4BB}"/>
          </ac:picMkLst>
        </pc:picChg>
        <pc:picChg chg="add mod">
          <ac:chgData name="Bar Alis" userId="33490581-a1a1-42ec-9aa6-5981f9768bae" providerId="ADAL" clId="{A03FE8A3-39C5-4014-BCE2-8CAEEF558534}" dt="2024-03-29T19:10:12.568" v="101" actId="1076"/>
          <ac:picMkLst>
            <pc:docMk/>
            <pc:sldMk cId="835535642" sldId="266"/>
            <ac:picMk id="4102" creationId="{8792C039-2D23-B5CD-915F-3C423E7EC4A1}"/>
          </ac:picMkLst>
        </pc:picChg>
      </pc:sldChg>
      <pc:sldChg chg="addSp delSp add del setBg delDesignElem">
        <pc:chgData name="Bar Alis" userId="33490581-a1a1-42ec-9aa6-5981f9768bae" providerId="ADAL" clId="{A03FE8A3-39C5-4014-BCE2-8CAEEF558534}" dt="2024-03-29T19:09:02.208" v="47"/>
        <pc:sldMkLst>
          <pc:docMk/>
          <pc:sldMk cId="3885439218" sldId="266"/>
        </pc:sldMkLst>
        <pc:spChg chg="add del">
          <ac:chgData name="Bar Alis" userId="33490581-a1a1-42ec-9aa6-5981f9768bae" providerId="ADAL" clId="{A03FE8A3-39C5-4014-BCE2-8CAEEF558534}" dt="2024-03-29T19:09:02.208" v="47"/>
          <ac:spMkLst>
            <pc:docMk/>
            <pc:sldMk cId="3885439218" sldId="266"/>
            <ac:spMk id="10" creationId="{9089EED9-F54D-4F20-A2C6-949DE4176959}"/>
          </ac:spMkLst>
        </pc:spChg>
        <pc:spChg chg="add del">
          <ac:chgData name="Bar Alis" userId="33490581-a1a1-42ec-9aa6-5981f9768bae" providerId="ADAL" clId="{A03FE8A3-39C5-4014-BCE2-8CAEEF558534}" dt="2024-03-29T19:09:02.208" v="47"/>
          <ac:spMkLst>
            <pc:docMk/>
            <pc:sldMk cId="3885439218" sldId="266"/>
            <ac:spMk id="12" creationId="{7E46F721-3785-414D-8697-16AF490E6806}"/>
          </ac:spMkLst>
        </pc:spChg>
      </pc:sldChg>
      <pc:sldChg chg="new del">
        <pc:chgData name="Bar Alis" userId="33490581-a1a1-42ec-9aa6-5981f9768bae" providerId="ADAL" clId="{A03FE8A3-39C5-4014-BCE2-8CAEEF558534}" dt="2024-03-29T19:31:35.294" v="189" actId="47"/>
        <pc:sldMkLst>
          <pc:docMk/>
          <pc:sldMk cId="3529533314" sldId="267"/>
        </pc:sldMkLst>
      </pc:sldChg>
      <pc:sldChg chg="addSp delSp modSp add del mod">
        <pc:chgData name="Bar Alis" userId="33490581-a1a1-42ec-9aa6-5981f9768bae" providerId="ADAL" clId="{A03FE8A3-39C5-4014-BCE2-8CAEEF558534}" dt="2024-03-29T20:08:47.044" v="2969" actId="2696"/>
        <pc:sldMkLst>
          <pc:docMk/>
          <pc:sldMk cId="3598825995" sldId="268"/>
        </pc:sldMkLst>
        <pc:spChg chg="mod">
          <ac:chgData name="Bar Alis" userId="33490581-a1a1-42ec-9aa6-5981f9768bae" providerId="ADAL" clId="{A03FE8A3-39C5-4014-BCE2-8CAEEF558534}" dt="2024-03-29T19:34:49.184" v="605" actId="20577"/>
          <ac:spMkLst>
            <pc:docMk/>
            <pc:sldMk cId="3598825995" sldId="268"/>
            <ac:spMk id="2" creationId="{BFC4742B-E476-8872-B4FA-E5B9EEBEB451}"/>
          </ac:spMkLst>
        </pc:spChg>
        <pc:spChg chg="add mod">
          <ac:chgData name="Bar Alis" userId="33490581-a1a1-42ec-9aa6-5981f9768bae" providerId="ADAL" clId="{A03FE8A3-39C5-4014-BCE2-8CAEEF558534}" dt="2024-03-29T19:34:38.434" v="598" actId="20577"/>
          <ac:spMkLst>
            <pc:docMk/>
            <pc:sldMk cId="3598825995" sldId="268"/>
            <ac:spMk id="6" creationId="{D74C737E-8D4C-18EA-FB25-44E56DD5A984}"/>
          </ac:spMkLst>
        </pc:spChg>
        <pc:picChg chg="add mod">
          <ac:chgData name="Bar Alis" userId="33490581-a1a1-42ec-9aa6-5981f9768bae" providerId="ADAL" clId="{A03FE8A3-39C5-4014-BCE2-8CAEEF558534}" dt="2024-03-29T19:30:52.843" v="142" actId="1076"/>
          <ac:picMkLst>
            <pc:docMk/>
            <pc:sldMk cId="3598825995" sldId="268"/>
            <ac:picMk id="4" creationId="{A59EAA54-4273-FA20-EE62-7C505714B3DB}"/>
          </ac:picMkLst>
        </pc:picChg>
        <pc:picChg chg="del">
          <ac:chgData name="Bar Alis" userId="33490581-a1a1-42ec-9aa6-5981f9768bae" providerId="ADAL" clId="{A03FE8A3-39C5-4014-BCE2-8CAEEF558534}" dt="2024-03-29T19:30:44.951" v="138" actId="478"/>
          <ac:picMkLst>
            <pc:docMk/>
            <pc:sldMk cId="3598825995" sldId="268"/>
            <ac:picMk id="4102" creationId="{8792C039-2D23-B5CD-915F-3C423E7EC4A1}"/>
          </ac:picMkLst>
        </pc:picChg>
      </pc:sldChg>
      <pc:sldChg chg="new del">
        <pc:chgData name="Bar Alis" userId="33490581-a1a1-42ec-9aa6-5981f9768bae" providerId="ADAL" clId="{A03FE8A3-39C5-4014-BCE2-8CAEEF558534}" dt="2024-03-29T19:31:34.684" v="188" actId="47"/>
        <pc:sldMkLst>
          <pc:docMk/>
          <pc:sldMk cId="15075620" sldId="269"/>
        </pc:sldMkLst>
      </pc:sldChg>
      <pc:sldChg chg="addSp delSp modSp add mod">
        <pc:chgData name="Bar Alis" userId="33490581-a1a1-42ec-9aa6-5981f9768bae" providerId="ADAL" clId="{A03FE8A3-39C5-4014-BCE2-8CAEEF558534}" dt="2024-03-30T08:32:39.848" v="4066" actId="732"/>
        <pc:sldMkLst>
          <pc:docMk/>
          <pc:sldMk cId="530929460" sldId="269"/>
        </pc:sldMkLst>
        <pc:spChg chg="mod">
          <ac:chgData name="Bar Alis" userId="33490581-a1a1-42ec-9aa6-5981f9768bae" providerId="ADAL" clId="{A03FE8A3-39C5-4014-BCE2-8CAEEF558534}" dt="2024-03-29T19:34:55.180" v="607" actId="20577"/>
          <ac:spMkLst>
            <pc:docMk/>
            <pc:sldMk cId="530929460" sldId="269"/>
            <ac:spMk id="2" creationId="{BFC4742B-E476-8872-B4FA-E5B9EEBEB451}"/>
          </ac:spMkLst>
        </pc:spChg>
        <pc:spChg chg="mod">
          <ac:chgData name="Bar Alis" userId="33490581-a1a1-42ec-9aa6-5981f9768bae" providerId="ADAL" clId="{A03FE8A3-39C5-4014-BCE2-8CAEEF558534}" dt="2024-03-30T08:32:08.426" v="4063" actId="20577"/>
          <ac:spMkLst>
            <pc:docMk/>
            <pc:sldMk cId="530929460" sldId="269"/>
            <ac:spMk id="6" creationId="{D74C737E-8D4C-18EA-FB25-44E56DD5A984}"/>
          </ac:spMkLst>
        </pc:spChg>
        <pc:picChg chg="del">
          <ac:chgData name="Bar Alis" userId="33490581-a1a1-42ec-9aa6-5981f9768bae" providerId="ADAL" clId="{A03FE8A3-39C5-4014-BCE2-8CAEEF558534}" dt="2024-03-29T19:37:15.875" v="609" actId="478"/>
          <ac:picMkLst>
            <pc:docMk/>
            <pc:sldMk cId="530929460" sldId="269"/>
            <ac:picMk id="4" creationId="{A59EAA54-4273-FA20-EE62-7C505714B3DB}"/>
          </ac:picMkLst>
        </pc:picChg>
        <pc:picChg chg="add mod modCrop">
          <ac:chgData name="Bar Alis" userId="33490581-a1a1-42ec-9aa6-5981f9768bae" providerId="ADAL" clId="{A03FE8A3-39C5-4014-BCE2-8CAEEF558534}" dt="2024-03-30T08:32:39.848" v="4066" actId="732"/>
          <ac:picMkLst>
            <pc:docMk/>
            <pc:sldMk cId="530929460" sldId="269"/>
            <ac:picMk id="7" creationId="{0619F764-75BA-D0BB-0404-94715D70C766}"/>
          </ac:picMkLst>
        </pc:picChg>
      </pc:sldChg>
      <pc:sldChg chg="addSp delSp add del setBg delDesignElem">
        <pc:chgData name="Bar Alis" userId="33490581-a1a1-42ec-9aa6-5981f9768bae" providerId="ADAL" clId="{A03FE8A3-39C5-4014-BCE2-8CAEEF558534}" dt="2024-03-29T19:42:27.718" v="1158"/>
        <pc:sldMkLst>
          <pc:docMk/>
          <pc:sldMk cId="792187572" sldId="270"/>
        </pc:sldMkLst>
        <pc:spChg chg="add del">
          <ac:chgData name="Bar Alis" userId="33490581-a1a1-42ec-9aa6-5981f9768bae" providerId="ADAL" clId="{A03FE8A3-39C5-4014-BCE2-8CAEEF558534}" dt="2024-03-29T19:42:27.718" v="1158"/>
          <ac:spMkLst>
            <pc:docMk/>
            <pc:sldMk cId="792187572" sldId="270"/>
            <ac:spMk id="10" creationId="{9089EED9-F54D-4F20-A2C6-949DE4176959}"/>
          </ac:spMkLst>
        </pc:spChg>
        <pc:spChg chg="add del">
          <ac:chgData name="Bar Alis" userId="33490581-a1a1-42ec-9aa6-5981f9768bae" providerId="ADAL" clId="{A03FE8A3-39C5-4014-BCE2-8CAEEF558534}" dt="2024-03-29T19:42:27.718" v="1158"/>
          <ac:spMkLst>
            <pc:docMk/>
            <pc:sldMk cId="792187572" sldId="270"/>
            <ac:spMk id="12" creationId="{7E46F721-3785-414D-8697-16AF490E6806}"/>
          </ac:spMkLst>
        </pc:spChg>
      </pc:sldChg>
      <pc:sldChg chg="addSp delSp modSp add mod">
        <pc:chgData name="Bar Alis" userId="33490581-a1a1-42ec-9aa6-5981f9768bae" providerId="ADAL" clId="{A03FE8A3-39C5-4014-BCE2-8CAEEF558534}" dt="2024-03-29T19:53:54.058" v="1886" actId="20577"/>
        <pc:sldMkLst>
          <pc:docMk/>
          <pc:sldMk cId="4190027350" sldId="270"/>
        </pc:sldMkLst>
        <pc:spChg chg="add del mod">
          <ac:chgData name="Bar Alis" userId="33490581-a1a1-42ec-9aa6-5981f9768bae" providerId="ADAL" clId="{A03FE8A3-39C5-4014-BCE2-8CAEEF558534}" dt="2024-03-29T19:44:49.525" v="1265" actId="21"/>
          <ac:spMkLst>
            <pc:docMk/>
            <pc:sldMk cId="4190027350" sldId="270"/>
            <ac:spMk id="2" creationId="{BFC4742B-E476-8872-B4FA-E5B9EEBEB451}"/>
          </ac:spMkLst>
        </pc:spChg>
        <pc:spChg chg="del mod">
          <ac:chgData name="Bar Alis" userId="33490581-a1a1-42ec-9aa6-5981f9768bae" providerId="ADAL" clId="{A03FE8A3-39C5-4014-BCE2-8CAEEF558534}" dt="2024-03-29T19:42:43.962" v="1190"/>
          <ac:spMkLst>
            <pc:docMk/>
            <pc:sldMk cId="4190027350" sldId="270"/>
            <ac:spMk id="6" creationId="{D74C737E-8D4C-18EA-FB25-44E56DD5A984}"/>
          </ac:spMkLst>
        </pc:spChg>
        <pc:spChg chg="add mod">
          <ac:chgData name="Bar Alis" userId="33490581-a1a1-42ec-9aa6-5981f9768bae" providerId="ADAL" clId="{A03FE8A3-39C5-4014-BCE2-8CAEEF558534}" dt="2024-03-29T19:44:49.974" v="1266"/>
          <ac:spMkLst>
            <pc:docMk/>
            <pc:sldMk cId="4190027350" sldId="270"/>
            <ac:spMk id="13" creationId="{E682FC2D-407B-DDD2-ACDC-5D401DFDAB7F}"/>
          </ac:spMkLst>
        </pc:spChg>
        <pc:spChg chg="add mod">
          <ac:chgData name="Bar Alis" userId="33490581-a1a1-42ec-9aa6-5981f9768bae" providerId="ADAL" clId="{A03FE8A3-39C5-4014-BCE2-8CAEEF558534}" dt="2024-03-29T19:50:16.091" v="1475" actId="1076"/>
          <ac:spMkLst>
            <pc:docMk/>
            <pc:sldMk cId="4190027350" sldId="270"/>
            <ac:spMk id="14" creationId="{CD1842D0-0FFA-3CC5-FDDE-AAAD160DB0D5}"/>
          </ac:spMkLst>
        </pc:spChg>
        <pc:spChg chg="add mod">
          <ac:chgData name="Bar Alis" userId="33490581-a1a1-42ec-9aa6-5981f9768bae" providerId="ADAL" clId="{A03FE8A3-39C5-4014-BCE2-8CAEEF558534}" dt="2024-03-29T19:49:54.922" v="1464" actId="1035"/>
          <ac:spMkLst>
            <pc:docMk/>
            <pc:sldMk cId="4190027350" sldId="270"/>
            <ac:spMk id="15" creationId="{F92B8FE9-20B6-6603-DFB7-C526AD1A331F}"/>
          </ac:spMkLst>
        </pc:spChg>
        <pc:spChg chg="add mod">
          <ac:chgData name="Bar Alis" userId="33490581-a1a1-42ec-9aa6-5981f9768bae" providerId="ADAL" clId="{A03FE8A3-39C5-4014-BCE2-8CAEEF558534}" dt="2024-03-29T19:53:54.058" v="1886" actId="20577"/>
          <ac:spMkLst>
            <pc:docMk/>
            <pc:sldMk cId="4190027350" sldId="270"/>
            <ac:spMk id="20" creationId="{8A0E17F4-9ED7-09D0-E19F-27EB0E7125DB}"/>
          </ac:spMkLst>
        </pc:spChg>
        <pc:spChg chg="add mod">
          <ac:chgData name="Bar Alis" userId="33490581-a1a1-42ec-9aa6-5981f9768bae" providerId="ADAL" clId="{A03FE8A3-39C5-4014-BCE2-8CAEEF558534}" dt="2024-03-29T19:50:19.127" v="1477" actId="115"/>
          <ac:spMkLst>
            <pc:docMk/>
            <pc:sldMk cId="4190027350" sldId="270"/>
            <ac:spMk id="21" creationId="{BD637FBE-425E-3A94-6A6B-A6BF3F27C74B}"/>
          </ac:spMkLst>
        </pc:spChg>
        <pc:spChg chg="add mod">
          <ac:chgData name="Bar Alis" userId="33490581-a1a1-42ec-9aa6-5981f9768bae" providerId="ADAL" clId="{A03FE8A3-39C5-4014-BCE2-8CAEEF558534}" dt="2024-03-29T19:50:17.651" v="1476" actId="115"/>
          <ac:spMkLst>
            <pc:docMk/>
            <pc:sldMk cId="4190027350" sldId="270"/>
            <ac:spMk id="22" creationId="{D639EFAF-26D6-3402-8B00-29CECE6AF9DF}"/>
          </ac:spMkLst>
        </pc:spChg>
        <pc:picChg chg="add mod">
          <ac:chgData name="Bar Alis" userId="33490581-a1a1-42ec-9aa6-5981f9768bae" providerId="ADAL" clId="{A03FE8A3-39C5-4014-BCE2-8CAEEF558534}" dt="2024-03-29T19:44:17.488" v="1248" actId="1076"/>
          <ac:picMkLst>
            <pc:docMk/>
            <pc:sldMk cId="4190027350" sldId="270"/>
            <ac:picMk id="4" creationId="{C5B67168-4B34-43FF-CCD1-489E979873EF}"/>
          </ac:picMkLst>
        </pc:picChg>
        <pc:picChg chg="mod">
          <ac:chgData name="Bar Alis" userId="33490581-a1a1-42ec-9aa6-5981f9768bae" providerId="ADAL" clId="{A03FE8A3-39C5-4014-BCE2-8CAEEF558534}" dt="2024-03-29T19:43:59.015" v="1246" actId="207"/>
          <ac:picMkLst>
            <pc:docMk/>
            <pc:sldMk cId="4190027350" sldId="270"/>
            <ac:picMk id="5" creationId="{21425BD8-A912-A173-B08F-914CBE7CCB3B}"/>
          </ac:picMkLst>
        </pc:picChg>
        <pc:picChg chg="del">
          <ac:chgData name="Bar Alis" userId="33490581-a1a1-42ec-9aa6-5981f9768bae" providerId="ADAL" clId="{A03FE8A3-39C5-4014-BCE2-8CAEEF558534}" dt="2024-03-29T19:42:43.960" v="1188" actId="478"/>
          <ac:picMkLst>
            <pc:docMk/>
            <pc:sldMk cId="4190027350" sldId="270"/>
            <ac:picMk id="7" creationId="{0619F764-75BA-D0BB-0404-94715D70C766}"/>
          </ac:picMkLst>
        </pc:picChg>
        <pc:picChg chg="add mod">
          <ac:chgData name="Bar Alis" userId="33490581-a1a1-42ec-9aa6-5981f9768bae" providerId="ADAL" clId="{A03FE8A3-39C5-4014-BCE2-8CAEEF558534}" dt="2024-03-29T19:44:18.995" v="1250" actId="1076"/>
          <ac:picMkLst>
            <pc:docMk/>
            <pc:sldMk cId="4190027350" sldId="270"/>
            <ac:picMk id="8" creationId="{DF24ADE4-3191-B17C-E4ED-72F32D215E47}"/>
          </ac:picMkLst>
        </pc:picChg>
        <pc:picChg chg="add mod">
          <ac:chgData name="Bar Alis" userId="33490581-a1a1-42ec-9aa6-5981f9768bae" providerId="ADAL" clId="{A03FE8A3-39C5-4014-BCE2-8CAEEF558534}" dt="2024-03-29T19:44:20.940" v="1252" actId="1076"/>
          <ac:picMkLst>
            <pc:docMk/>
            <pc:sldMk cId="4190027350" sldId="270"/>
            <ac:picMk id="9" creationId="{86CC693B-B05D-A01B-181D-60525B774DD5}"/>
          </ac:picMkLst>
        </pc:picChg>
        <pc:picChg chg="add mod">
          <ac:chgData name="Bar Alis" userId="33490581-a1a1-42ec-9aa6-5981f9768bae" providerId="ADAL" clId="{A03FE8A3-39C5-4014-BCE2-8CAEEF558534}" dt="2024-03-29T19:49:00.731" v="1388" actId="1076"/>
          <ac:picMkLst>
            <pc:docMk/>
            <pc:sldMk cId="4190027350" sldId="270"/>
            <ac:picMk id="11" creationId="{6074DE08-1CA3-BEC5-5DF9-28247C7C20DE}"/>
          </ac:picMkLst>
        </pc:picChg>
        <pc:picChg chg="add mod">
          <ac:chgData name="Bar Alis" userId="33490581-a1a1-42ec-9aa6-5981f9768bae" providerId="ADAL" clId="{A03FE8A3-39C5-4014-BCE2-8CAEEF558534}" dt="2024-03-29T19:50:16.091" v="1475" actId="1076"/>
          <ac:picMkLst>
            <pc:docMk/>
            <pc:sldMk cId="4190027350" sldId="270"/>
            <ac:picMk id="17" creationId="{0AA08E5E-E686-DA91-5B82-DD7A0CBE3E54}"/>
          </ac:picMkLst>
        </pc:picChg>
        <pc:picChg chg="add mod">
          <ac:chgData name="Bar Alis" userId="33490581-a1a1-42ec-9aa6-5981f9768bae" providerId="ADAL" clId="{A03FE8A3-39C5-4014-BCE2-8CAEEF558534}" dt="2024-03-29T19:49:54.922" v="1464" actId="1035"/>
          <ac:picMkLst>
            <pc:docMk/>
            <pc:sldMk cId="4190027350" sldId="270"/>
            <ac:picMk id="19" creationId="{89D6B8F0-16AF-B873-A06B-087DF35CFA7A}"/>
          </ac:picMkLst>
        </pc:picChg>
      </pc:sldChg>
      <pc:sldChg chg="addSp delSp modSp add mod ord">
        <pc:chgData name="Bar Alis" userId="33490581-a1a1-42ec-9aa6-5981f9768bae" providerId="ADAL" clId="{A03FE8A3-39C5-4014-BCE2-8CAEEF558534}" dt="2024-03-30T08:32:17.369" v="4064" actId="313"/>
        <pc:sldMkLst>
          <pc:docMk/>
          <pc:sldMk cId="496331222" sldId="271"/>
        </pc:sldMkLst>
        <pc:spChg chg="mod">
          <ac:chgData name="Bar Alis" userId="33490581-a1a1-42ec-9aa6-5981f9768bae" providerId="ADAL" clId="{A03FE8A3-39C5-4014-BCE2-8CAEEF558534}" dt="2024-03-29T20:02:19.138" v="2432" actId="20577"/>
          <ac:spMkLst>
            <pc:docMk/>
            <pc:sldMk cId="496331222" sldId="271"/>
            <ac:spMk id="2" creationId="{BFC4742B-E476-8872-B4FA-E5B9EEBEB451}"/>
          </ac:spMkLst>
        </pc:spChg>
        <pc:spChg chg="del mod">
          <ac:chgData name="Bar Alis" userId="33490581-a1a1-42ec-9aa6-5981f9768bae" providerId="ADAL" clId="{A03FE8A3-39C5-4014-BCE2-8CAEEF558534}" dt="2024-03-29T19:56:00.038" v="1935"/>
          <ac:spMkLst>
            <pc:docMk/>
            <pc:sldMk cId="496331222" sldId="271"/>
            <ac:spMk id="6" creationId="{D74C737E-8D4C-18EA-FB25-44E56DD5A984}"/>
          </ac:spMkLst>
        </pc:spChg>
        <pc:spChg chg="add mod">
          <ac:chgData name="Bar Alis" userId="33490581-a1a1-42ec-9aa6-5981f9768bae" providerId="ADAL" clId="{A03FE8A3-39C5-4014-BCE2-8CAEEF558534}" dt="2024-03-30T08:32:17.369" v="4064" actId="313"/>
          <ac:spMkLst>
            <pc:docMk/>
            <pc:sldMk cId="496331222" sldId="271"/>
            <ac:spMk id="8" creationId="{C97EFC31-7867-9F28-F43C-AB6B6237EEE1}"/>
          </ac:spMkLst>
        </pc:spChg>
        <pc:picChg chg="add mod modCrop">
          <ac:chgData name="Bar Alis" userId="33490581-a1a1-42ec-9aa6-5981f9768bae" providerId="ADAL" clId="{A03FE8A3-39C5-4014-BCE2-8CAEEF558534}" dt="2024-03-29T20:06:56.013" v="2961" actId="732"/>
          <ac:picMkLst>
            <pc:docMk/>
            <pc:sldMk cId="496331222" sldId="271"/>
            <ac:picMk id="4" creationId="{5AA663A9-8EB3-4127-C22C-FE6272BB392F}"/>
          </ac:picMkLst>
        </pc:picChg>
        <pc:picChg chg="del">
          <ac:chgData name="Bar Alis" userId="33490581-a1a1-42ec-9aa6-5981f9768bae" providerId="ADAL" clId="{A03FE8A3-39C5-4014-BCE2-8CAEEF558534}" dt="2024-03-29T19:55:20.263" v="1890" actId="478"/>
          <ac:picMkLst>
            <pc:docMk/>
            <pc:sldMk cId="496331222" sldId="271"/>
            <ac:picMk id="7" creationId="{0619F764-75BA-D0BB-0404-94715D70C766}"/>
          </ac:picMkLst>
        </pc:picChg>
      </pc:sldChg>
      <pc:sldChg chg="addSp delSp modSp add mod ord">
        <pc:chgData name="Bar Alis" userId="33490581-a1a1-42ec-9aa6-5981f9768bae" providerId="ADAL" clId="{A03FE8A3-39C5-4014-BCE2-8CAEEF558534}" dt="2024-03-30T08:11:38.514" v="4000" actId="20577"/>
        <pc:sldMkLst>
          <pc:docMk/>
          <pc:sldMk cId="1619573136" sldId="272"/>
        </pc:sldMkLst>
        <pc:spChg chg="mod">
          <ac:chgData name="Bar Alis" userId="33490581-a1a1-42ec-9aa6-5981f9768bae" providerId="ADAL" clId="{A03FE8A3-39C5-4014-BCE2-8CAEEF558534}" dt="2024-03-29T19:57:50.385" v="1980" actId="14100"/>
          <ac:spMkLst>
            <pc:docMk/>
            <pc:sldMk cId="1619573136" sldId="272"/>
            <ac:spMk id="2" creationId="{BFC4742B-E476-8872-B4FA-E5B9EEBEB451}"/>
          </ac:spMkLst>
        </pc:spChg>
        <pc:spChg chg="add del mod">
          <ac:chgData name="Bar Alis" userId="33490581-a1a1-42ec-9aa6-5981f9768bae" providerId="ADAL" clId="{A03FE8A3-39C5-4014-BCE2-8CAEEF558534}" dt="2024-03-30T08:11:38.514" v="4000" actId="20577"/>
          <ac:spMkLst>
            <pc:docMk/>
            <pc:sldMk cId="1619573136" sldId="272"/>
            <ac:spMk id="6" creationId="{D74C737E-8D4C-18EA-FB25-44E56DD5A984}"/>
          </ac:spMkLst>
        </pc:spChg>
        <pc:picChg chg="del">
          <ac:chgData name="Bar Alis" userId="33490581-a1a1-42ec-9aa6-5981f9768bae" providerId="ADAL" clId="{A03FE8A3-39C5-4014-BCE2-8CAEEF558534}" dt="2024-03-29T19:56:15.641" v="1939" actId="478"/>
          <ac:picMkLst>
            <pc:docMk/>
            <pc:sldMk cId="1619573136" sldId="272"/>
            <ac:picMk id="4" creationId="{A59EAA54-4273-FA20-EE62-7C505714B3DB}"/>
          </ac:picMkLst>
        </pc:picChg>
        <pc:picChg chg="add mod">
          <ac:chgData name="Bar Alis" userId="33490581-a1a1-42ec-9aa6-5981f9768bae" providerId="ADAL" clId="{A03FE8A3-39C5-4014-BCE2-8CAEEF558534}" dt="2024-03-29T20:24:12.841" v="3794" actId="1076"/>
          <ac:picMkLst>
            <pc:docMk/>
            <pc:sldMk cId="1619573136" sldId="272"/>
            <ac:picMk id="7" creationId="{E3B58D13-28F5-FD7A-9BB7-83B4BE348F6D}"/>
          </ac:picMkLst>
        </pc:picChg>
        <pc:picChg chg="add mod">
          <ac:chgData name="Bar Alis" userId="33490581-a1a1-42ec-9aa6-5981f9768bae" providerId="ADAL" clId="{A03FE8A3-39C5-4014-BCE2-8CAEEF558534}" dt="2024-03-29T19:57:28.777" v="1972" actId="1076"/>
          <ac:picMkLst>
            <pc:docMk/>
            <pc:sldMk cId="1619573136" sldId="272"/>
            <ac:picMk id="8" creationId="{4ED0BA04-300C-961E-B116-153A15BFFB20}"/>
          </ac:picMkLst>
        </pc:picChg>
        <pc:picChg chg="add mod">
          <ac:chgData name="Bar Alis" userId="33490581-a1a1-42ec-9aa6-5981f9768bae" providerId="ADAL" clId="{A03FE8A3-39C5-4014-BCE2-8CAEEF558534}" dt="2024-03-29T19:57:27.209" v="1970" actId="1076"/>
          <ac:picMkLst>
            <pc:docMk/>
            <pc:sldMk cId="1619573136" sldId="272"/>
            <ac:picMk id="9" creationId="{2B863B27-E9C6-11B6-AF69-1F469D4ACB48}"/>
          </ac:picMkLst>
        </pc:picChg>
        <pc:picChg chg="add mod">
          <ac:chgData name="Bar Alis" userId="33490581-a1a1-42ec-9aa6-5981f9768bae" providerId="ADAL" clId="{A03FE8A3-39C5-4014-BCE2-8CAEEF558534}" dt="2024-03-29T19:57:30.678" v="1974" actId="1076"/>
          <ac:picMkLst>
            <pc:docMk/>
            <pc:sldMk cId="1619573136" sldId="272"/>
            <ac:picMk id="11" creationId="{BDAE1990-C06D-0D52-A092-80FA4B37BEDD}"/>
          </ac:picMkLst>
        </pc:picChg>
        <pc:picChg chg="add del">
          <ac:chgData name="Bar Alis" userId="33490581-a1a1-42ec-9aa6-5981f9768bae" providerId="ADAL" clId="{A03FE8A3-39C5-4014-BCE2-8CAEEF558534}" dt="2024-03-29T19:59:20.373" v="2006" actId="22"/>
          <ac:picMkLst>
            <pc:docMk/>
            <pc:sldMk cId="1619573136" sldId="272"/>
            <ac:picMk id="14" creationId="{385DC36B-30BD-AB06-4359-075857EC74B4}"/>
          </ac:picMkLst>
        </pc:picChg>
        <pc:picChg chg="add mod modCrop">
          <ac:chgData name="Bar Alis" userId="33490581-a1a1-42ec-9aa6-5981f9768bae" providerId="ADAL" clId="{A03FE8A3-39C5-4014-BCE2-8CAEEF558534}" dt="2024-03-29T20:00:05.409" v="2018" actId="1076"/>
          <ac:picMkLst>
            <pc:docMk/>
            <pc:sldMk cId="1619573136" sldId="272"/>
            <ac:picMk id="16" creationId="{35FA4289-4C9E-1C62-B946-F28489C6B3A3}"/>
          </ac:picMkLst>
        </pc:picChg>
      </pc:sldChg>
      <pc:sldChg chg="modSp add mod ord">
        <pc:chgData name="Bar Alis" userId="33490581-a1a1-42ec-9aa6-5981f9768bae" providerId="ADAL" clId="{A03FE8A3-39C5-4014-BCE2-8CAEEF558534}" dt="2024-03-30T08:11:49.972" v="4001" actId="20577"/>
        <pc:sldMkLst>
          <pc:docMk/>
          <pc:sldMk cId="1554614931" sldId="273"/>
        </pc:sldMkLst>
        <pc:spChg chg="mod">
          <ac:chgData name="Bar Alis" userId="33490581-a1a1-42ec-9aa6-5981f9768bae" providerId="ADAL" clId="{A03FE8A3-39C5-4014-BCE2-8CAEEF558534}" dt="2024-03-30T08:11:49.972" v="4001" actId="20577"/>
          <ac:spMkLst>
            <pc:docMk/>
            <pc:sldMk cId="1554614931" sldId="273"/>
            <ac:spMk id="6" creationId="{D74C737E-8D4C-18EA-FB25-44E56DD5A984}"/>
          </ac:spMkLst>
        </pc:spChg>
        <pc:picChg chg="mod">
          <ac:chgData name="Bar Alis" userId="33490581-a1a1-42ec-9aa6-5981f9768bae" providerId="ADAL" clId="{A03FE8A3-39C5-4014-BCE2-8CAEEF558534}" dt="2024-03-29T20:23:26.826" v="3793" actId="1076"/>
          <ac:picMkLst>
            <pc:docMk/>
            <pc:sldMk cId="1554614931" sldId="273"/>
            <ac:picMk id="4" creationId="{A59EAA54-4273-FA20-EE62-7C505714B3DB}"/>
          </ac:picMkLst>
        </pc:picChg>
      </pc:sldChg>
      <pc:sldChg chg="addSp delSp modSp add mod ord">
        <pc:chgData name="Bar Alis" userId="33490581-a1a1-42ec-9aa6-5981f9768bae" providerId="ADAL" clId="{A03FE8A3-39C5-4014-BCE2-8CAEEF558534}" dt="2024-03-30T08:11:21.259" v="3999" actId="122"/>
        <pc:sldMkLst>
          <pc:docMk/>
          <pc:sldMk cId="2711069882" sldId="274"/>
        </pc:sldMkLst>
        <pc:spChg chg="mod">
          <ac:chgData name="Bar Alis" userId="33490581-a1a1-42ec-9aa6-5981f9768bae" providerId="ADAL" clId="{A03FE8A3-39C5-4014-BCE2-8CAEEF558534}" dt="2024-03-30T08:10:56.469" v="3992" actId="1076"/>
          <ac:spMkLst>
            <pc:docMk/>
            <pc:sldMk cId="2711069882" sldId="274"/>
            <ac:spMk id="2" creationId="{BFC4742B-E476-8872-B4FA-E5B9EEBEB451}"/>
          </ac:spMkLst>
        </pc:spChg>
        <pc:spChg chg="add mod">
          <ac:chgData name="Bar Alis" userId="33490581-a1a1-42ec-9aa6-5981f9768bae" providerId="ADAL" clId="{A03FE8A3-39C5-4014-BCE2-8CAEEF558534}" dt="2024-03-30T08:11:21.259" v="3999" actId="122"/>
          <ac:spMkLst>
            <pc:docMk/>
            <pc:sldMk cId="2711069882" sldId="274"/>
            <ac:spMk id="3" creationId="{C543271C-B1EB-13EF-2C89-8B73AD82D1AF}"/>
          </ac:spMkLst>
        </pc:spChg>
        <pc:spChg chg="add mod">
          <ac:chgData name="Bar Alis" userId="33490581-a1a1-42ec-9aa6-5981f9768bae" providerId="ADAL" clId="{A03FE8A3-39C5-4014-BCE2-8CAEEF558534}" dt="2024-03-29T20:11:55.333" v="3096" actId="1076"/>
          <ac:spMkLst>
            <pc:docMk/>
            <pc:sldMk cId="2711069882" sldId="274"/>
            <ac:spMk id="9" creationId="{8AA1F29C-FC84-C6B5-5A1A-88B0C967E814}"/>
          </ac:spMkLst>
        </pc:spChg>
        <pc:spChg chg="add mod">
          <ac:chgData name="Bar Alis" userId="33490581-a1a1-42ec-9aa6-5981f9768bae" providerId="ADAL" clId="{A03FE8A3-39C5-4014-BCE2-8CAEEF558534}" dt="2024-03-29T20:12:03.188" v="3099" actId="1076"/>
          <ac:spMkLst>
            <pc:docMk/>
            <pc:sldMk cId="2711069882" sldId="274"/>
            <ac:spMk id="11" creationId="{38AD89BA-35B4-61A3-BD48-5460254844F2}"/>
          </ac:spMkLst>
        </pc:spChg>
        <pc:picChg chg="add mod">
          <ac:chgData name="Bar Alis" userId="33490581-a1a1-42ec-9aa6-5981f9768bae" providerId="ADAL" clId="{A03FE8A3-39C5-4014-BCE2-8CAEEF558534}" dt="2024-03-29T20:09:09.276" v="2976" actId="1076"/>
          <ac:picMkLst>
            <pc:docMk/>
            <pc:sldMk cId="2711069882" sldId="274"/>
            <ac:picMk id="4" creationId="{0A1FB99B-820A-5D82-1ED3-AD45622496E8}"/>
          </ac:picMkLst>
        </pc:picChg>
        <pc:picChg chg="mod">
          <ac:chgData name="Bar Alis" userId="33490581-a1a1-42ec-9aa6-5981f9768bae" providerId="ADAL" clId="{A03FE8A3-39C5-4014-BCE2-8CAEEF558534}" dt="2024-03-29T20:09:59.143" v="3018" actId="1076"/>
          <ac:picMkLst>
            <pc:docMk/>
            <pc:sldMk cId="2711069882" sldId="274"/>
            <ac:picMk id="5" creationId="{21425BD8-A912-A173-B08F-914CBE7CCB3B}"/>
          </ac:picMkLst>
        </pc:picChg>
        <pc:picChg chg="add mod">
          <ac:chgData name="Bar Alis" userId="33490581-a1a1-42ec-9aa6-5981f9768bae" providerId="ADAL" clId="{A03FE8A3-39C5-4014-BCE2-8CAEEF558534}" dt="2024-03-29T20:09:11.252" v="2979" actId="1076"/>
          <ac:picMkLst>
            <pc:docMk/>
            <pc:sldMk cId="2711069882" sldId="274"/>
            <ac:picMk id="6" creationId="{62386A49-224D-B7F6-056E-BB5564948386}"/>
          </ac:picMkLst>
        </pc:picChg>
        <pc:picChg chg="add mod">
          <ac:chgData name="Bar Alis" userId="33490581-a1a1-42ec-9aa6-5981f9768bae" providerId="ADAL" clId="{A03FE8A3-39C5-4014-BCE2-8CAEEF558534}" dt="2024-03-29T20:09:14.101" v="2981" actId="1076"/>
          <ac:picMkLst>
            <pc:docMk/>
            <pc:sldMk cId="2711069882" sldId="274"/>
            <ac:picMk id="7" creationId="{39D9E2D4-E2E3-0F38-4D6F-243870DDD51C}"/>
          </ac:picMkLst>
        </pc:picChg>
        <pc:picChg chg="add mod">
          <ac:chgData name="Bar Alis" userId="33490581-a1a1-42ec-9aa6-5981f9768bae" providerId="ADAL" clId="{A03FE8A3-39C5-4014-BCE2-8CAEEF558534}" dt="2024-03-29T20:09:17.210" v="2983" actId="1076"/>
          <ac:picMkLst>
            <pc:docMk/>
            <pc:sldMk cId="2711069882" sldId="274"/>
            <ac:picMk id="8" creationId="{B9A377AD-7D16-9B22-4B38-EA26F41B6B44}"/>
          </ac:picMkLst>
        </pc:picChg>
        <pc:picChg chg="add mod">
          <ac:chgData name="Bar Alis" userId="33490581-a1a1-42ec-9aa6-5981f9768bae" providerId="ADAL" clId="{A03FE8A3-39C5-4014-BCE2-8CAEEF558534}" dt="2024-03-30T08:11:01.150" v="3993" actId="1076"/>
          <ac:picMkLst>
            <pc:docMk/>
            <pc:sldMk cId="2711069882" sldId="274"/>
            <ac:picMk id="2052" creationId="{25FF87CA-8756-3CAB-F2A2-819EAD9E8759}"/>
          </ac:picMkLst>
        </pc:picChg>
        <pc:picChg chg="del">
          <ac:chgData name="Bar Alis" userId="33490581-a1a1-42ec-9aa6-5981f9768bae" providerId="ADAL" clId="{A03FE8A3-39C5-4014-BCE2-8CAEEF558534}" dt="2024-03-29T20:08:58.915" v="2973" actId="478"/>
          <ac:picMkLst>
            <pc:docMk/>
            <pc:sldMk cId="2711069882" sldId="274"/>
            <ac:picMk id="4102" creationId="{8792C039-2D23-B5CD-915F-3C423E7EC4A1}"/>
          </ac:picMkLst>
        </pc:picChg>
        <pc:picChg chg="add mod">
          <ac:chgData name="Bar Alis" userId="33490581-a1a1-42ec-9aa6-5981f9768bae" providerId="ADAL" clId="{A03FE8A3-39C5-4014-BCE2-8CAEEF558534}" dt="2024-03-29T20:11:27.846" v="3088" actId="1076"/>
          <ac:picMkLst>
            <pc:docMk/>
            <pc:sldMk cId="2711069882" sldId="274"/>
            <ac:picMk id="6146" creationId="{9363A30B-1FF4-B8BA-923D-51C757C0B739}"/>
          </ac:picMkLst>
        </pc:picChg>
        <pc:picChg chg="add mod">
          <ac:chgData name="Bar Alis" userId="33490581-a1a1-42ec-9aa6-5981f9768bae" providerId="ADAL" clId="{A03FE8A3-39C5-4014-BCE2-8CAEEF558534}" dt="2024-03-29T20:09:44.166" v="3008" actId="1076"/>
          <ac:picMkLst>
            <pc:docMk/>
            <pc:sldMk cId="2711069882" sldId="274"/>
            <ac:picMk id="6148" creationId="{A25E1245-C74B-97FD-801C-486D8AA9A394}"/>
          </ac:picMkLst>
        </pc:picChg>
        <pc:picChg chg="add mod">
          <ac:chgData name="Bar Alis" userId="33490581-a1a1-42ec-9aa6-5981f9768bae" providerId="ADAL" clId="{A03FE8A3-39C5-4014-BCE2-8CAEEF558534}" dt="2024-03-29T20:09:50.976" v="3012" actId="1076"/>
          <ac:picMkLst>
            <pc:docMk/>
            <pc:sldMk cId="2711069882" sldId="274"/>
            <ac:picMk id="6150" creationId="{CA359337-398C-B46C-491D-A32D325EC59C}"/>
          </ac:picMkLst>
        </pc:picChg>
        <pc:picChg chg="add mod">
          <ac:chgData name="Bar Alis" userId="33490581-a1a1-42ec-9aa6-5981f9768bae" providerId="ADAL" clId="{A03FE8A3-39C5-4014-BCE2-8CAEEF558534}" dt="2024-03-29T20:11:50.121" v="3095" actId="1076"/>
          <ac:picMkLst>
            <pc:docMk/>
            <pc:sldMk cId="2711069882" sldId="274"/>
            <ac:picMk id="6152" creationId="{9433141B-8ECA-0F00-E605-C557B688FAEF}"/>
          </ac:picMkLst>
        </pc:picChg>
        <pc:picChg chg="add">
          <ac:chgData name="Bar Alis" userId="33490581-a1a1-42ec-9aa6-5981f9768bae" providerId="ADAL" clId="{A03FE8A3-39C5-4014-BCE2-8CAEEF558534}" dt="2024-03-29T20:10:52.361" v="3031"/>
          <ac:picMkLst>
            <pc:docMk/>
            <pc:sldMk cId="2711069882" sldId="274"/>
            <ac:picMk id="6154" creationId="{EDC4870D-4368-7203-560F-E0C2E8F4EA32}"/>
          </ac:picMkLst>
        </pc:picChg>
      </pc:sldChg>
      <pc:sldChg chg="addSp delSp modSp add mod ord">
        <pc:chgData name="Bar Alis" userId="33490581-a1a1-42ec-9aa6-5981f9768bae" providerId="ADAL" clId="{A03FE8A3-39C5-4014-BCE2-8CAEEF558534}" dt="2024-03-30T08:31:57.450" v="4062" actId="20577"/>
        <pc:sldMkLst>
          <pc:docMk/>
          <pc:sldMk cId="2385343529" sldId="275"/>
        </pc:sldMkLst>
        <pc:spChg chg="mod">
          <ac:chgData name="Bar Alis" userId="33490581-a1a1-42ec-9aa6-5981f9768bae" providerId="ADAL" clId="{A03FE8A3-39C5-4014-BCE2-8CAEEF558534}" dt="2024-03-29T20:14:50.791" v="3170" actId="20577"/>
          <ac:spMkLst>
            <pc:docMk/>
            <pc:sldMk cId="2385343529" sldId="275"/>
            <ac:spMk id="2" creationId="{BFC4742B-E476-8872-B4FA-E5B9EEBEB451}"/>
          </ac:spMkLst>
        </pc:spChg>
        <pc:spChg chg="add mod">
          <ac:chgData name="Bar Alis" userId="33490581-a1a1-42ec-9aa6-5981f9768bae" providerId="ADAL" clId="{A03FE8A3-39C5-4014-BCE2-8CAEEF558534}" dt="2024-03-30T08:31:57.450" v="4062" actId="20577"/>
          <ac:spMkLst>
            <pc:docMk/>
            <pc:sldMk cId="2385343529" sldId="275"/>
            <ac:spMk id="4" creationId="{F27F9F44-E517-196D-4875-9838C9F982D8}"/>
          </ac:spMkLst>
        </pc:spChg>
        <pc:spChg chg="mod">
          <ac:chgData name="Bar Alis" userId="33490581-a1a1-42ec-9aa6-5981f9768bae" providerId="ADAL" clId="{A03FE8A3-39C5-4014-BCE2-8CAEEF558534}" dt="2024-03-29T20:14:07.545" v="3104" actId="20577"/>
          <ac:spMkLst>
            <pc:docMk/>
            <pc:sldMk cId="2385343529" sldId="275"/>
            <ac:spMk id="6" creationId="{D74C737E-8D4C-18EA-FB25-44E56DD5A984}"/>
          </ac:spMkLst>
        </pc:spChg>
        <pc:picChg chg="del">
          <ac:chgData name="Bar Alis" userId="33490581-a1a1-42ec-9aa6-5981f9768bae" providerId="ADAL" clId="{A03FE8A3-39C5-4014-BCE2-8CAEEF558534}" dt="2024-03-29T20:14:11.753" v="3105" actId="478"/>
          <ac:picMkLst>
            <pc:docMk/>
            <pc:sldMk cId="2385343529" sldId="275"/>
            <ac:picMk id="7" creationId="{0619F764-75BA-D0BB-0404-94715D70C766}"/>
          </ac:picMkLst>
        </pc:picChg>
        <pc:picChg chg="add mod">
          <ac:chgData name="Bar Alis" userId="33490581-a1a1-42ec-9aa6-5981f9768bae" providerId="ADAL" clId="{A03FE8A3-39C5-4014-BCE2-8CAEEF558534}" dt="2024-03-29T20:14:23.016" v="3110" actId="1076"/>
          <ac:picMkLst>
            <pc:docMk/>
            <pc:sldMk cId="2385343529" sldId="275"/>
            <ac:picMk id="10242" creationId="{604C4D17-06FE-3020-4699-E0995160475A}"/>
          </ac:picMkLst>
        </pc:picChg>
        <pc:picChg chg="add mod">
          <ac:chgData name="Bar Alis" userId="33490581-a1a1-42ec-9aa6-5981f9768bae" providerId="ADAL" clId="{A03FE8A3-39C5-4014-BCE2-8CAEEF558534}" dt="2024-03-29T20:14:23.016" v="3110" actId="1076"/>
          <ac:picMkLst>
            <pc:docMk/>
            <pc:sldMk cId="2385343529" sldId="275"/>
            <ac:picMk id="10244" creationId="{F2DF4D51-1D10-E88D-E0A1-8213FCB7EECB}"/>
          </ac:picMkLst>
        </pc:picChg>
        <pc:picChg chg="add mod">
          <ac:chgData name="Bar Alis" userId="33490581-a1a1-42ec-9aa6-5981f9768bae" providerId="ADAL" clId="{A03FE8A3-39C5-4014-BCE2-8CAEEF558534}" dt="2024-03-29T20:14:29.002" v="3112" actId="1076"/>
          <ac:picMkLst>
            <pc:docMk/>
            <pc:sldMk cId="2385343529" sldId="275"/>
            <ac:picMk id="10246" creationId="{D340D90D-AA91-747F-4FEC-7E928CBA23A8}"/>
          </ac:picMkLst>
        </pc:picChg>
      </pc:sldChg>
      <pc:sldChg chg="addSp delSp modSp add del mod ord">
        <pc:chgData name="Bar Alis" userId="33490581-a1a1-42ec-9aa6-5981f9768bae" providerId="ADAL" clId="{A03FE8A3-39C5-4014-BCE2-8CAEEF558534}" dt="2024-03-30T08:30:35.550" v="4058" actId="2696"/>
        <pc:sldMkLst>
          <pc:docMk/>
          <pc:sldMk cId="1678496965" sldId="276"/>
        </pc:sldMkLst>
        <pc:spChg chg="mod">
          <ac:chgData name="Bar Alis" userId="33490581-a1a1-42ec-9aa6-5981f9768bae" providerId="ADAL" clId="{A03FE8A3-39C5-4014-BCE2-8CAEEF558534}" dt="2024-03-30T08:19:56.141" v="4013" actId="20577"/>
          <ac:spMkLst>
            <pc:docMk/>
            <pc:sldMk cId="1678496965" sldId="276"/>
            <ac:spMk id="2" creationId="{BFC4742B-E476-8872-B4FA-E5B9EEBEB451}"/>
          </ac:spMkLst>
        </pc:spChg>
        <pc:spChg chg="del mod">
          <ac:chgData name="Bar Alis" userId="33490581-a1a1-42ec-9aa6-5981f9768bae" providerId="ADAL" clId="{A03FE8A3-39C5-4014-BCE2-8CAEEF558534}" dt="2024-03-30T08:20:01.729" v="4016" actId="478"/>
          <ac:spMkLst>
            <pc:docMk/>
            <pc:sldMk cId="1678496965" sldId="276"/>
            <ac:spMk id="3" creationId="{C543271C-B1EB-13EF-2C89-8B73AD82D1AF}"/>
          </ac:spMkLst>
        </pc:spChg>
        <pc:spChg chg="add del">
          <ac:chgData name="Bar Alis" userId="33490581-a1a1-42ec-9aa6-5981f9768bae" providerId="ADAL" clId="{A03FE8A3-39C5-4014-BCE2-8CAEEF558534}" dt="2024-03-30T08:24:23.996" v="4029" actId="478"/>
          <ac:spMkLst>
            <pc:docMk/>
            <pc:sldMk cId="1678496965" sldId="276"/>
            <ac:spMk id="9" creationId="{8AA1F29C-FC84-C6B5-5A1A-88B0C967E814}"/>
          </ac:spMkLst>
        </pc:spChg>
        <pc:spChg chg="del">
          <ac:chgData name="Bar Alis" userId="33490581-a1a1-42ec-9aa6-5981f9768bae" providerId="ADAL" clId="{A03FE8A3-39C5-4014-BCE2-8CAEEF558534}" dt="2024-03-30T08:22:09.276" v="4021" actId="478"/>
          <ac:spMkLst>
            <pc:docMk/>
            <pc:sldMk cId="1678496965" sldId="276"/>
            <ac:spMk id="11" creationId="{38AD89BA-35B4-61A3-BD48-5460254844F2}"/>
          </ac:spMkLst>
        </pc:spChg>
        <pc:spChg chg="add del">
          <ac:chgData name="Bar Alis" userId="33490581-a1a1-42ec-9aa6-5981f9768bae" providerId="ADAL" clId="{A03FE8A3-39C5-4014-BCE2-8CAEEF558534}" dt="2024-03-30T08:29:46.072" v="4045" actId="22"/>
          <ac:spMkLst>
            <pc:docMk/>
            <pc:sldMk cId="1678496965" sldId="276"/>
            <ac:spMk id="14" creationId="{52EAD59A-CEFC-7FC4-D194-B15430BF5B97}"/>
          </ac:spMkLst>
        </pc:spChg>
        <pc:picChg chg="add del mod">
          <ac:chgData name="Bar Alis" userId="33490581-a1a1-42ec-9aa6-5981f9768bae" providerId="ADAL" clId="{A03FE8A3-39C5-4014-BCE2-8CAEEF558534}" dt="2024-03-30T08:24:18.306" v="4027" actId="478"/>
          <ac:picMkLst>
            <pc:docMk/>
            <pc:sldMk cId="1678496965" sldId="276"/>
            <ac:picMk id="5" creationId="{21425BD8-A912-A173-B08F-914CBE7CCB3B}"/>
          </ac:picMkLst>
        </pc:picChg>
        <pc:picChg chg="mod">
          <ac:chgData name="Bar Alis" userId="33490581-a1a1-42ec-9aa6-5981f9768bae" providerId="ADAL" clId="{A03FE8A3-39C5-4014-BCE2-8CAEEF558534}" dt="2024-03-30T08:24:34.151" v="4034" actId="14100"/>
          <ac:picMkLst>
            <pc:docMk/>
            <pc:sldMk cId="1678496965" sldId="276"/>
            <ac:picMk id="6" creationId="{62386A49-224D-B7F6-056E-BB5564948386}"/>
          </ac:picMkLst>
        </pc:picChg>
        <pc:picChg chg="add mod">
          <ac:chgData name="Bar Alis" userId="33490581-a1a1-42ec-9aa6-5981f9768bae" providerId="ADAL" clId="{A03FE8A3-39C5-4014-BCE2-8CAEEF558534}" dt="2024-03-30T08:24:15.979" v="4026" actId="1076"/>
          <ac:picMkLst>
            <pc:docMk/>
            <pc:sldMk cId="1678496965" sldId="276"/>
            <ac:picMk id="1026" creationId="{0CFCECF2-7CC5-DE23-11C4-1A6071097494}"/>
          </ac:picMkLst>
        </pc:picChg>
        <pc:picChg chg="add del mod">
          <ac:chgData name="Bar Alis" userId="33490581-a1a1-42ec-9aa6-5981f9768bae" providerId="ADAL" clId="{A03FE8A3-39C5-4014-BCE2-8CAEEF558534}" dt="2024-03-30T08:29:43.112" v="4043" actId="478"/>
          <ac:picMkLst>
            <pc:docMk/>
            <pc:sldMk cId="1678496965" sldId="276"/>
            <ac:picMk id="1028" creationId="{FBD5F916-E5B3-8DBD-B44D-9D56116CFD55}"/>
          </ac:picMkLst>
        </pc:picChg>
        <pc:picChg chg="add mod">
          <ac:chgData name="Bar Alis" userId="33490581-a1a1-42ec-9aa6-5981f9768bae" providerId="ADAL" clId="{A03FE8A3-39C5-4014-BCE2-8CAEEF558534}" dt="2024-03-30T08:29:56.065" v="4048" actId="1076"/>
          <ac:picMkLst>
            <pc:docMk/>
            <pc:sldMk cId="1678496965" sldId="276"/>
            <ac:picMk id="1030" creationId="{90D9E4E4-277A-83EA-7E1B-E5FDD144E99D}"/>
          </ac:picMkLst>
        </pc:picChg>
        <pc:picChg chg="del">
          <ac:chgData name="Bar Alis" userId="33490581-a1a1-42ec-9aa6-5981f9768bae" providerId="ADAL" clId="{A03FE8A3-39C5-4014-BCE2-8CAEEF558534}" dt="2024-03-30T08:19:59.408" v="4014" actId="478"/>
          <ac:picMkLst>
            <pc:docMk/>
            <pc:sldMk cId="1678496965" sldId="276"/>
            <ac:picMk id="2052" creationId="{25FF87CA-8756-3CAB-F2A2-819EAD9E8759}"/>
          </ac:picMkLst>
        </pc:picChg>
        <pc:picChg chg="del">
          <ac:chgData name="Bar Alis" userId="33490581-a1a1-42ec-9aa6-5981f9768bae" providerId="ADAL" clId="{A03FE8A3-39C5-4014-BCE2-8CAEEF558534}" dt="2024-03-30T08:20:02.187" v="4017" actId="478"/>
          <ac:picMkLst>
            <pc:docMk/>
            <pc:sldMk cId="1678496965" sldId="276"/>
            <ac:picMk id="6146" creationId="{9363A30B-1FF4-B8BA-923D-51C757C0B739}"/>
          </ac:picMkLst>
        </pc:picChg>
        <pc:picChg chg="del">
          <ac:chgData name="Bar Alis" userId="33490581-a1a1-42ec-9aa6-5981f9768bae" providerId="ADAL" clId="{A03FE8A3-39C5-4014-BCE2-8CAEEF558534}" dt="2024-03-30T08:20:02.855" v="4018" actId="478"/>
          <ac:picMkLst>
            <pc:docMk/>
            <pc:sldMk cId="1678496965" sldId="276"/>
            <ac:picMk id="6152" creationId="{9433141B-8ECA-0F00-E605-C557B688FAEF}"/>
          </ac:picMkLst>
        </pc:picChg>
      </pc:sldChg>
      <pc:sldChg chg="addSp delSp modSp add del mod ord">
        <pc:chgData name="Bar Alis" userId="33490581-a1a1-42ec-9aa6-5981f9768bae" providerId="ADAL" clId="{A03FE8A3-39C5-4014-BCE2-8CAEEF558534}" dt="2024-03-30T08:08:23.104" v="3865" actId="2696"/>
        <pc:sldMkLst>
          <pc:docMk/>
          <pc:sldMk cId="3183461065" sldId="276"/>
        </pc:sldMkLst>
        <pc:spChg chg="mod">
          <ac:chgData name="Bar Alis" userId="33490581-a1a1-42ec-9aa6-5981f9768bae" providerId="ADAL" clId="{A03FE8A3-39C5-4014-BCE2-8CAEEF558534}" dt="2024-03-30T08:07:11.210" v="3847" actId="20577"/>
          <ac:spMkLst>
            <pc:docMk/>
            <pc:sldMk cId="3183461065" sldId="276"/>
            <ac:spMk id="2" creationId="{BFC4742B-E476-8872-B4FA-E5B9EEBEB451}"/>
          </ac:spMkLst>
        </pc:spChg>
        <pc:spChg chg="del">
          <ac:chgData name="Bar Alis" userId="33490581-a1a1-42ec-9aa6-5981f9768bae" providerId="ADAL" clId="{A03FE8A3-39C5-4014-BCE2-8CAEEF558534}" dt="2024-03-30T08:07:24.791" v="3851" actId="478"/>
          <ac:spMkLst>
            <pc:docMk/>
            <pc:sldMk cId="3183461065" sldId="276"/>
            <ac:spMk id="9" creationId="{8AA1F29C-FC84-C6B5-5A1A-88B0C967E814}"/>
          </ac:spMkLst>
        </pc:spChg>
        <pc:spChg chg="del">
          <ac:chgData name="Bar Alis" userId="33490581-a1a1-42ec-9aa6-5981f9768bae" providerId="ADAL" clId="{A03FE8A3-39C5-4014-BCE2-8CAEEF558534}" dt="2024-03-30T08:07:23.301" v="3850" actId="478"/>
          <ac:spMkLst>
            <pc:docMk/>
            <pc:sldMk cId="3183461065" sldId="276"/>
            <ac:spMk id="11" creationId="{38AD89BA-35B4-61A3-BD48-5460254844F2}"/>
          </ac:spMkLst>
        </pc:spChg>
        <pc:picChg chg="add">
          <ac:chgData name="Bar Alis" userId="33490581-a1a1-42ec-9aa6-5981f9768bae" providerId="ADAL" clId="{A03FE8A3-39C5-4014-BCE2-8CAEEF558534}" dt="2024-03-30T08:07:43.776" v="3852"/>
          <ac:picMkLst>
            <pc:docMk/>
            <pc:sldMk cId="3183461065" sldId="276"/>
            <ac:picMk id="2050" creationId="{CA28DB29-8A69-10CF-93FC-3248A5095D35}"/>
          </ac:picMkLst>
        </pc:picChg>
        <pc:picChg chg="add del mod">
          <ac:chgData name="Bar Alis" userId="33490581-a1a1-42ec-9aa6-5981f9768bae" providerId="ADAL" clId="{A03FE8A3-39C5-4014-BCE2-8CAEEF558534}" dt="2024-03-30T08:08:08.385" v="3861" actId="21"/>
          <ac:picMkLst>
            <pc:docMk/>
            <pc:sldMk cId="3183461065" sldId="276"/>
            <ac:picMk id="2052" creationId="{25FF87CA-8756-3CAB-F2A2-819EAD9E8759}"/>
          </ac:picMkLst>
        </pc:picChg>
        <pc:picChg chg="del">
          <ac:chgData name="Bar Alis" userId="33490581-a1a1-42ec-9aa6-5981f9768bae" providerId="ADAL" clId="{A03FE8A3-39C5-4014-BCE2-8CAEEF558534}" dt="2024-03-30T08:07:18.575" v="3848" actId="478"/>
          <ac:picMkLst>
            <pc:docMk/>
            <pc:sldMk cId="3183461065" sldId="276"/>
            <ac:picMk id="6146" creationId="{9363A30B-1FF4-B8BA-923D-51C757C0B739}"/>
          </ac:picMkLst>
        </pc:picChg>
        <pc:picChg chg="del">
          <ac:chgData name="Bar Alis" userId="33490581-a1a1-42ec-9aa6-5981f9768bae" providerId="ADAL" clId="{A03FE8A3-39C5-4014-BCE2-8CAEEF558534}" dt="2024-03-30T08:07:20.785" v="3849" actId="478"/>
          <ac:picMkLst>
            <pc:docMk/>
            <pc:sldMk cId="3183461065" sldId="276"/>
            <ac:picMk id="6152" creationId="{9433141B-8ECA-0F00-E605-C557B688FAEF}"/>
          </ac:picMkLst>
        </pc:picChg>
      </pc:sldChg>
      <pc:sldChg chg="addSp delSp modSp new mod setBg">
        <pc:chgData name="Bar Alis" userId="33490581-a1a1-42ec-9aa6-5981f9768bae" providerId="ADAL" clId="{A03FE8A3-39C5-4014-BCE2-8CAEEF558534}" dt="2024-03-30T08:30:22.198" v="4057" actId="403"/>
        <pc:sldMkLst>
          <pc:docMk/>
          <pc:sldMk cId="890540315" sldId="277"/>
        </pc:sldMkLst>
        <pc:spChg chg="del">
          <ac:chgData name="Bar Alis" userId="33490581-a1a1-42ec-9aa6-5981f9768bae" providerId="ADAL" clId="{A03FE8A3-39C5-4014-BCE2-8CAEEF558534}" dt="2024-03-30T08:30:05.735" v="4050"/>
          <ac:spMkLst>
            <pc:docMk/>
            <pc:sldMk cId="890540315" sldId="277"/>
            <ac:spMk id="2" creationId="{A85DD3DC-B437-F632-6FE3-650F85F6F467}"/>
          </ac:spMkLst>
        </pc:spChg>
        <pc:spChg chg="del">
          <ac:chgData name="Bar Alis" userId="33490581-a1a1-42ec-9aa6-5981f9768bae" providerId="ADAL" clId="{A03FE8A3-39C5-4014-BCE2-8CAEEF558534}" dt="2024-03-30T08:30:08.347" v="4051"/>
          <ac:spMkLst>
            <pc:docMk/>
            <pc:sldMk cId="890540315" sldId="277"/>
            <ac:spMk id="3" creationId="{721BB2AF-36E6-810D-AD6A-ED2588C43DCE}"/>
          </ac:spMkLst>
        </pc:spChg>
        <pc:spChg chg="add mod">
          <ac:chgData name="Bar Alis" userId="33490581-a1a1-42ec-9aa6-5981f9768bae" providerId="ADAL" clId="{A03FE8A3-39C5-4014-BCE2-8CAEEF558534}" dt="2024-03-30T08:30:22.198" v="4057" actId="403"/>
          <ac:spMkLst>
            <pc:docMk/>
            <pc:sldMk cId="890540315" sldId="277"/>
            <ac:spMk id="4" creationId="{3AC116D8-2C16-1F67-D79E-DB9FD66F236B}"/>
          </ac:spMkLst>
        </pc:spChg>
        <pc:spChg chg="add">
          <ac:chgData name="Bar Alis" userId="33490581-a1a1-42ec-9aa6-5981f9768bae" providerId="ADAL" clId="{A03FE8A3-39C5-4014-BCE2-8CAEEF558534}" dt="2024-03-30T08:30:16.386" v="4052" actId="26606"/>
          <ac:spMkLst>
            <pc:docMk/>
            <pc:sldMk cId="890540315" sldId="277"/>
            <ac:spMk id="10" creationId="{9089EED9-F54D-4F20-A2C6-949DE4176959}"/>
          </ac:spMkLst>
        </pc:spChg>
        <pc:spChg chg="add">
          <ac:chgData name="Bar Alis" userId="33490581-a1a1-42ec-9aa6-5981f9768bae" providerId="ADAL" clId="{A03FE8A3-39C5-4014-BCE2-8CAEEF558534}" dt="2024-03-30T08:30:16.386" v="4052" actId="26606"/>
          <ac:spMkLst>
            <pc:docMk/>
            <pc:sldMk cId="890540315" sldId="277"/>
            <ac:spMk id="12" creationId="{7E46F721-3785-414D-8697-16AF490E6806}"/>
          </ac:spMkLst>
        </pc:spChg>
        <pc:picChg chg="add mod">
          <ac:chgData name="Bar Alis" userId="33490581-a1a1-42ec-9aa6-5981f9768bae" providerId="ADAL" clId="{A03FE8A3-39C5-4014-BCE2-8CAEEF558534}" dt="2024-03-30T08:30:16.386" v="4052" actId="26606"/>
          <ac:picMkLst>
            <pc:docMk/>
            <pc:sldMk cId="890540315" sldId="277"/>
            <ac:picMk id="5" creationId="{56A35BAE-ADB7-A341-68B7-1DBB5D99C3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BFA60B4A-3CB0-4BB3-804A-6F1485145338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5784C51-ADE8-4A63-90F0-203DAE2127A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107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73BA-3607-93B1-F2CF-CD83C4E0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ABEC2CE-6E12-EE11-1FE9-56866A7DA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48C307A-AF07-8163-64B3-5EAF3C413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2C6D48-324E-1550-B17E-2AC4EF349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B4EEC-C051-4560-9939-F53C4F40316C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746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AC0D0D-3F94-76FB-ED3B-B40855528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91CB99C-6AA2-03F5-9A46-985CDF172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91E557-FD85-278A-F611-7C42D1DA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7CA3FDA-CEA0-D0F4-7C68-F73FB2D2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89E4C8B-5C08-598F-EB2D-2D7C8A00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414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7AF1E9-E61D-8B07-74EF-5B6D29F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5F82BB7-18D5-695E-74CD-5FC8E9E73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59E385-217A-C7B1-DE16-1AA96FA3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7B3718D-A839-E9E6-ABDB-9C3BBC5C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88647A-7531-300A-9CC5-4B7B8787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218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DB1CDF1-DE61-F517-0223-70C0D7032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3B06081-BF52-FCF5-BC26-6DC6C99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D0A336-D526-E9A0-6516-0EE43351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52B01A5-CCEF-230D-45B3-51CFB203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309632-F20B-DB25-8538-E99CB4EE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198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BCF179-1BCB-A370-48A4-DB5E858A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7FE045-3F64-8D8A-CF38-3E72DC60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02A0FD-C697-BD3E-9292-679CB872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55C3EAE-D23D-3F86-9A25-622EBFEC9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8287D17-0EFF-A326-8B0F-1F5A5723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707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2EE08B-2F2C-1C64-A502-F0799C01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93541FE-1AE2-A27D-3C5D-76DEFD452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3B57D4-E38A-1CD9-1AAF-7FEC4BF0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330F472-0920-0C9E-6CDA-C16D4532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684515C-5F19-8137-497A-CF4DAEA4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233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7F4263-8016-F2E6-0040-6941CD4E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23E3B9C-1924-2907-B881-A769B6D46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3EEF329-60A3-E17F-2A40-7F2F6D096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95B9DC4-433D-3D47-642F-BF5652AA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79F672F-1474-4767-E269-C4A635E4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6EA2B4E-1E41-BC51-4F26-175E03F5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574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4698A1-CED7-47BA-B42C-38433980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A05CCA9-44AA-88F0-1E3B-4DC21D2FA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51C3AC2-95FC-C9BD-E799-CBFAC1E1C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276116-AA33-F511-6665-FCE847CB0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9A3679F-9654-B252-BBD3-95ABE014E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B57CE5D-8641-3E60-4B45-A85D7983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D088225-902E-30EC-5C60-4F610B35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D8373DC-EE30-6FFB-E6B9-02EF1272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76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851617-D3CD-7E57-92E1-FA4ACAD9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723BE77-1FAC-941D-5025-FC18B074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C89E3F9-AF74-77B9-B5CA-21129723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B88F0E7-5BC0-7D04-0610-2C4902EA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491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8E3DBD1-8103-96C1-EA77-A9760E26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F72E655-A16F-5D59-2D45-BD3E07AD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EE627F-6C27-9D5A-DA36-3E911DBA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622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2A4E4F-9AE9-F0CA-2FA4-C698A309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CFDC79-1317-DF82-8302-EE421A6C6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CF969D7-1294-7779-90CB-40030D951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79F9847-9675-AD88-9499-06E50B00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AB825F-1BB4-BC5F-8EA3-BD866D2F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64FEFAB-2630-0361-2829-0E1BE592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573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F87D38-7D56-A576-F02D-0BC90609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E9FAAB-4288-EAAC-01D7-2E825F28C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6B553F7-C2B6-4968-C274-380E90777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74C85E3-A2E0-6B1E-4019-B4254E8A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6A732AA-6A73-F8B1-1478-13D2D5EB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B678737-CC82-5521-B156-B62F215C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487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268584B-DDE4-FB68-67AA-FE8B964F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4E12B1C-7036-AC55-7643-5C3E0CE4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73DE88-F222-3747-2CB6-CA37D4C2B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61209-05A4-4B54-8D0A-14BBCA94E317}" type="datetimeFigureOut">
              <a:rPr lang="en-IL" smtClean="0"/>
              <a:t>30/03/2024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E95351-50A9-DE01-B665-93C939C14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8A3B5B1-EE38-00BA-325B-75EC5980F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0E53FB-8188-491B-81F3-484D1BF3414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366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1342C17-6739-6226-BB00-0FD7BAFEA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1546"/>
            <a:ext cx="9144000" cy="143923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 Watering and Shading Plant</a:t>
            </a:r>
            <a:b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צמח בהשקיה</a:t>
            </a: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והצללה עצמית</a:t>
            </a:r>
            <a:endParaRPr lang="en-IL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CEA955E-F21C-7CBC-67E7-8670C497BF8B}"/>
              </a:ext>
            </a:extLst>
          </p:cNvPr>
          <p:cNvSpPr txBox="1"/>
          <p:nvPr/>
        </p:nvSpPr>
        <p:spPr>
          <a:xfrm>
            <a:off x="5324029" y="5188430"/>
            <a:ext cx="1968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spcBef>
                <a:spcPts val="1200"/>
              </a:spcBef>
              <a:spcAft>
                <a:spcPts val="1200"/>
              </a:spcAft>
            </a:pPr>
            <a:r>
              <a:rPr lang="he-IL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אורי כהן 209044080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בר אליס 208545236</a:t>
            </a:r>
            <a:b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35AF5E6-3095-76E3-CC7F-8384D3A47507}"/>
              </a:ext>
            </a:extLst>
          </p:cNvPr>
          <p:cNvSpPr txBox="1"/>
          <p:nvPr/>
        </p:nvSpPr>
        <p:spPr>
          <a:xfrm>
            <a:off x="5247085" y="632445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spcBef>
                <a:spcPts val="1200"/>
              </a:spcBef>
              <a:spcAft>
                <a:spcPts val="12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מרצה: ד"ר אביחי אהרון</a:t>
            </a: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תמונה 6" descr="תמונה שמכילה כבל, חשמל, מחשב, חיווט חשמלי&#10;&#10;התיאור נוצר באופן אוטומטי">
            <a:extLst>
              <a:ext uri="{FF2B5EF4-FFF2-40B4-BE49-F238E27FC236}">
                <a16:creationId xmlns:a16="http://schemas.microsoft.com/office/drawing/2014/main" id="{4D9B3ACD-4E02-C4BE-3A82-202B6F844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3" r="1602"/>
          <a:stretch/>
        </p:blipFill>
        <p:spPr>
          <a:xfrm>
            <a:off x="2719326" y="1713989"/>
            <a:ext cx="6753346" cy="34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7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714" y="914400"/>
            <a:ext cx="3389515" cy="12287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הסבר על הקוד: </a:t>
            </a: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קבלת נתונים מהאפליקציה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AA663A9-8EB3-4127-C22C-FE6272BB3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" b="1291"/>
          <a:stretch/>
        </p:blipFill>
        <p:spPr>
          <a:xfrm>
            <a:off x="514350" y="842961"/>
            <a:ext cx="6048374" cy="5138739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97EFC31-7867-9F28-F43C-AB6B6237EEE1}"/>
              </a:ext>
            </a:extLst>
          </p:cNvPr>
          <p:cNvSpPr txBox="1"/>
          <p:nvPr/>
        </p:nvSpPr>
        <p:spPr>
          <a:xfrm>
            <a:off x="8477250" y="2095500"/>
            <a:ext cx="3389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הקוד שמוצג כאן הוא שימוש בפסיקה של ה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לקבל נתונים מהאפליקציה.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ניתן לראות שהפסיקה מתממשת רק כאשר היא מקבלת 3 בתים. (3 תווים)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הגדרנו שטקסט בשם 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WTR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שמגיע מהאפליקציה יפעיל את המשאבה ו'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יכבה אותה. 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כאשר המשאבה פועלת יורד ה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 -0 כך שנוכל להשתמש במשאבה ב-2 מצבים – מצב אוטומטי על ידי קוד ומצב ידני על ידי השימוש באפליקציה.</a:t>
            </a:r>
          </a:p>
        </p:txBody>
      </p:sp>
    </p:spTree>
    <p:extLst>
      <p:ext uri="{BB962C8B-B14F-4D97-AF65-F5344CB8AC3E}">
        <p14:creationId xmlns:p14="http://schemas.microsoft.com/office/powerpoint/2010/main" val="49633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821" y="472336"/>
            <a:ext cx="3376771" cy="1112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כתיבת אפליקציה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74C737E-8D4C-18EA-FB25-44E56DD5A984}"/>
              </a:ext>
            </a:extLst>
          </p:cNvPr>
          <p:cNvSpPr txBox="1"/>
          <p:nvPr/>
        </p:nvSpPr>
        <p:spPr>
          <a:xfrm>
            <a:off x="8162925" y="2056686"/>
            <a:ext cx="370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he-IL" dirty="0"/>
            </a:b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04C4D17-06FE-3020-4699-E0995160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52413"/>
            <a:ext cx="69627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D340D90D-AA91-747F-4FEC-7E928CBA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71888"/>
            <a:ext cx="67246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27F9F44-E517-196D-4875-9838C9F982D8}"/>
              </a:ext>
            </a:extLst>
          </p:cNvPr>
          <p:cNvSpPr txBox="1"/>
          <p:nvPr/>
        </p:nvSpPr>
        <p:spPr>
          <a:xfrm>
            <a:off x="7894300" y="1771650"/>
            <a:ext cx="38934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לאחר שלחצנו על כפתור ההתחלה נגיע למסך הראשי. </a:t>
            </a:r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דרכו נחבר בין הטלפון הנייד לרכיב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HC-05</a:t>
            </a:r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גבי רשת ה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Bluetooth</a:t>
            </a:r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לאחר שהתחברנו נקבל נתונים שנשלחים מהסנסורים שיופיעו על גבי גרף.</a:t>
            </a:r>
          </a:p>
          <a:p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אופן קבלת הנתונים מה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HC-05</a:t>
            </a:r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הוא באמצעות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Clock</a:t>
            </a:r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שבכל פעימת שעון קורא את המידע שהתקבל.</a:t>
            </a:r>
          </a:p>
          <a:p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מצד שני, לאפליקציה אפשרות שידור שמאפשרת השקיה ידנית עבור צמחים הדורשים כמות מים הגדולה מ-60%.</a:t>
            </a:r>
          </a:p>
          <a:p>
            <a:b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34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137" y="2647950"/>
            <a:ext cx="3389515" cy="1562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אפליקציה של המערכת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A1FB99B-820A-5D82-1ED3-AD4562249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1757646"/>
            <a:ext cx="1866900" cy="199072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2386A49-224D-B7F6-056E-BB556494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8" y="3515292"/>
            <a:ext cx="1866900" cy="19907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9D9E2D4-E2E3-0F38-4D6F-243870DD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5" y="3286692"/>
            <a:ext cx="1866900" cy="199072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9A377AD-7D16-9B22-4B38-EA26F41B6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07" y="867342"/>
            <a:ext cx="1866900" cy="19907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363A30B-1FF4-B8BA-923D-51C757C0B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14" r="-1240"/>
          <a:stretch/>
        </p:blipFill>
        <p:spPr bwMode="auto">
          <a:xfrm>
            <a:off x="4474603" y="211860"/>
            <a:ext cx="2910115" cy="60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433141B-8ECA-0F00-E605-C557B688F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"/>
          <a:stretch/>
        </p:blipFill>
        <p:spPr bwMode="auto">
          <a:xfrm>
            <a:off x="789722" y="216057"/>
            <a:ext cx="2910115" cy="61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AA1F29C-FC84-C6B5-5A1A-88B0C967E814}"/>
              </a:ext>
            </a:extLst>
          </p:cNvPr>
          <p:cNvSpPr txBox="1"/>
          <p:nvPr/>
        </p:nvSpPr>
        <p:spPr>
          <a:xfrm>
            <a:off x="1181100" y="6199864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המסך הראשי של האפליקציה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8AD89BA-35B4-61A3-BD48-5460254844F2}"/>
              </a:ext>
            </a:extLst>
          </p:cNvPr>
          <p:cNvSpPr txBox="1"/>
          <p:nvPr/>
        </p:nvSpPr>
        <p:spPr>
          <a:xfrm>
            <a:off x="4637887" y="6334902"/>
            <a:ext cx="215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מסך כניסה לאפליקציה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FF87CA-8756-3CAB-F2A2-819EAD9E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844" y="4496367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543271C-B1EB-13EF-2C89-8B73AD82D1AF}"/>
              </a:ext>
            </a:extLst>
          </p:cNvPr>
          <p:cNvSpPr txBox="1"/>
          <p:nvPr/>
        </p:nvSpPr>
        <p:spPr>
          <a:xfrm>
            <a:off x="9709190" y="6119459"/>
            <a:ext cx="976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QR</a:t>
            </a:r>
            <a:r>
              <a:rPr lang="he-IL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להורדת האפליקציה</a:t>
            </a:r>
          </a:p>
        </p:txBody>
      </p:sp>
    </p:spTree>
    <p:extLst>
      <p:ext uri="{BB962C8B-B14F-4D97-AF65-F5344CB8AC3E}">
        <p14:creationId xmlns:p14="http://schemas.microsoft.com/office/powerpoint/2010/main" val="271106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137" y="2647950"/>
            <a:ext cx="3389515" cy="1562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תמונות מהמערכת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A1FB99B-820A-5D82-1ED3-AD4562249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1757646"/>
            <a:ext cx="1866900" cy="199072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2386A49-224D-B7F6-056E-BB556494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8" y="3515292"/>
            <a:ext cx="1866900" cy="19907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9D9E2D4-E2E3-0F38-4D6F-243870DD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5" y="3286692"/>
            <a:ext cx="1866900" cy="199072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9A377AD-7D16-9B22-4B38-EA26F41B6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07" y="867342"/>
            <a:ext cx="1866900" cy="1990725"/>
          </a:xfrm>
          <a:prstGeom prst="rect">
            <a:avLst/>
          </a:prstGeom>
        </p:spPr>
      </p:pic>
      <p:pic>
        <p:nvPicPr>
          <p:cNvPr id="14" name="תמונה 13" descr="תמונה שמכילה חשמל, בתוך מבנה, קופסה, אדם">
            <a:extLst>
              <a:ext uri="{FF2B5EF4-FFF2-40B4-BE49-F238E27FC236}">
                <a16:creationId xmlns:a16="http://schemas.microsoft.com/office/drawing/2014/main" id="{310BA77B-235B-2F12-457B-E4C38E7C9A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r="19065" b="3658"/>
          <a:stretch/>
        </p:blipFill>
        <p:spPr>
          <a:xfrm>
            <a:off x="288845" y="725407"/>
            <a:ext cx="3854263" cy="2420430"/>
          </a:xfrm>
          <a:prstGeom prst="rect">
            <a:avLst/>
          </a:prstGeom>
        </p:spPr>
      </p:pic>
      <p:pic>
        <p:nvPicPr>
          <p:cNvPr id="16" name="תמונה 15" descr="תמונה שמכילה כבל, חשמל, חיווט חשמלי, הנדסת חשמל&#10;&#10;התיאור נוצר באופן אוטומטי">
            <a:extLst>
              <a:ext uri="{FF2B5EF4-FFF2-40B4-BE49-F238E27FC236}">
                <a16:creationId xmlns:a16="http://schemas.microsoft.com/office/drawing/2014/main" id="{EB70E752-7E66-1CC2-52A1-782510A7F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7" y="3515292"/>
            <a:ext cx="5881725" cy="2646776"/>
          </a:xfrm>
          <a:prstGeom prst="rect">
            <a:avLst/>
          </a:prstGeom>
        </p:spPr>
      </p:pic>
      <p:pic>
        <p:nvPicPr>
          <p:cNvPr id="18" name="תמונה 17" descr="תמונה שמכילה כבל, חשמל, חיווט חשמלי, בתוך מבנה&#10;&#10;התיאור נוצר באופן אוטומטי">
            <a:extLst>
              <a:ext uri="{FF2B5EF4-FFF2-40B4-BE49-F238E27FC236}">
                <a16:creationId xmlns:a16="http://schemas.microsoft.com/office/drawing/2014/main" id="{4798BBD6-83EA-A220-DE47-6D0D5FC24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" r="32892" b="1"/>
          <a:stretch/>
        </p:blipFill>
        <p:spPr>
          <a:xfrm>
            <a:off x="4273960" y="754542"/>
            <a:ext cx="3674263" cy="24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3AC116D8-2C16-1F67-D79E-DB9FD66F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סוף</a:t>
            </a:r>
          </a:p>
        </p:txBody>
      </p:sp>
      <p:pic>
        <p:nvPicPr>
          <p:cNvPr id="5" name="Picture 6" descr="A small plant in a sunny day scene, being watered by a tap connected to a motor, with shading provided by a futuristic motorized shed. The image should look realistic.">
            <a:extLst>
              <a:ext uri="{FF2B5EF4-FFF2-40B4-BE49-F238E27FC236}">
                <a16:creationId xmlns:a16="http://schemas.microsoft.com/office/drawing/2014/main" id="{56A35BAE-ADB7-A341-68B7-1DBB5D99C3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5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4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1B844B5-319D-161B-C310-81B16F9E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מוטיבציה והצגת הפרויקט</a:t>
            </a:r>
            <a:endParaRPr lang="en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8A3B5-394B-3B1A-FD46-C3FFD81C1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BFF042-128D-71FB-31B7-5E73D406D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397" y="2194102"/>
            <a:ext cx="4473082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0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דמיינו לעצמכם גן עתידני שבו צמחים לא רק גדלים בשגשוג אלא גם דואגים לעצמם בצורה מושכלת. </a:t>
            </a:r>
            <a:br>
              <a:rPr lang="en-US" sz="20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0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בפרויקט זה, יצרנו מערכת אקולוגית המקיימת את עצמה, שבה משולבת ט</a:t>
            </a:r>
            <a:r>
              <a:rPr lang="he-IL" sz="20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</a:t>
            </a:r>
            <a:r>
              <a:rPr lang="he-IL" sz="2000" b="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נולוגיה לניטור והתאמת תנאי הסביבה באופן אוטומטי.</a:t>
            </a:r>
            <a:endParaRPr lang="en-IL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8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7350-CECA-B27E-C9C2-9421D7FB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02E424-F74F-824F-6171-B43BF42D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57991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he-IL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רכיבי המערכת</a:t>
            </a:r>
            <a:endParaRPr lang="en-US" sz="6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12" descr="Sensors Modules Bluetooth Module Hc 05 | Sensors Modules">
            <a:extLst>
              <a:ext uri="{FF2B5EF4-FFF2-40B4-BE49-F238E27FC236}">
                <a16:creationId xmlns:a16="http://schemas.microsoft.com/office/drawing/2014/main" id="{8AA151B6-9A5F-A6D3-5454-B8DBF38FA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4"/>
          <a:stretch/>
        </p:blipFill>
        <p:spPr bwMode="auto">
          <a:xfrm>
            <a:off x="3480372" y="1958995"/>
            <a:ext cx="1795206" cy="1610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27A51CD-6139-F5AA-6EB6-67D6FDF86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4"/>
          <a:stretch/>
        </p:blipFill>
        <p:spPr bwMode="auto">
          <a:xfrm>
            <a:off x="5434743" y="1777759"/>
            <a:ext cx="1669298" cy="14976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F37BD3-0DCE-5C1C-4120-9E9C17132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" b="18226"/>
          <a:stretch/>
        </p:blipFill>
        <p:spPr bwMode="auto">
          <a:xfrm>
            <a:off x="5508427" y="4274802"/>
            <a:ext cx="2260538" cy="1923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66C5499-360E-1E0B-1C01-A5CC3372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167576"/>
            <a:ext cx="2493211" cy="1610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D5935-3A71-385E-EAD8-1A62A97A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70" y="4360604"/>
            <a:ext cx="1684035" cy="16822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46CDD83B-6C14-5B75-5ACD-748EF202E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372" y="4360604"/>
            <a:ext cx="2028055" cy="1806167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C182084-5402-D59C-035F-515B64D222A9}"/>
              </a:ext>
            </a:extLst>
          </p:cNvPr>
          <p:cNvSpPr txBox="1"/>
          <p:nvPr/>
        </p:nvSpPr>
        <p:spPr>
          <a:xfrm>
            <a:off x="5742214" y="3402327"/>
            <a:ext cx="17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LDR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 Dependent Resistor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99C698D-D702-3BFE-FA4A-F3014F59957D}"/>
              </a:ext>
            </a:extLst>
          </p:cNvPr>
          <p:cNvSpPr txBox="1"/>
          <p:nvPr/>
        </p:nvSpPr>
        <p:spPr>
          <a:xfrm>
            <a:off x="1577474" y="3754932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Relay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C242A25-FC13-0D51-C9AC-1539611B022F}"/>
              </a:ext>
            </a:extLst>
          </p:cNvPr>
          <p:cNvSpPr txBox="1"/>
          <p:nvPr/>
        </p:nvSpPr>
        <p:spPr>
          <a:xfrm>
            <a:off x="1173003" y="5940754"/>
            <a:ext cx="13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Pump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BD6248C3-A8BC-7E11-286A-0F6F1298D57A}"/>
              </a:ext>
            </a:extLst>
          </p:cNvPr>
          <p:cNvSpPr txBox="1"/>
          <p:nvPr/>
        </p:nvSpPr>
        <p:spPr>
          <a:xfrm>
            <a:off x="3554923" y="6064688"/>
            <a:ext cx="136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 Motor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CD673B67-F01A-62BD-6404-15E6B909FF80}"/>
              </a:ext>
            </a:extLst>
          </p:cNvPr>
          <p:cNvSpPr txBox="1"/>
          <p:nvPr/>
        </p:nvSpPr>
        <p:spPr>
          <a:xfrm>
            <a:off x="5508427" y="6198702"/>
            <a:ext cx="175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Moisture Sensor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77103F7F-9E42-006C-166F-E2378A426A09}"/>
              </a:ext>
            </a:extLst>
          </p:cNvPr>
          <p:cNvSpPr txBox="1"/>
          <p:nvPr/>
        </p:nvSpPr>
        <p:spPr>
          <a:xfrm>
            <a:off x="3734394" y="3411908"/>
            <a:ext cx="1325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HC-05</a:t>
            </a:r>
          </a:p>
          <a:p>
            <a:pPr algn="ctr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Bluetooth Module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F7B2ED3-922F-5E78-85C2-30E286674CFC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56" y="1545174"/>
            <a:ext cx="4074486" cy="58105"/>
          </a:xfrm>
          <a:prstGeom prst="rect">
            <a:avLst/>
          </a:prstGeom>
          <a:noFill/>
        </p:spPr>
      </p:pic>
      <p:pic>
        <p:nvPicPr>
          <p:cNvPr id="9" name="תמונה 8" descr="תמונה שמכילה חשמל, מעגל חשמלי, הנדסת חשמל, טקסט&#10;&#10;התיאור נוצר באופן אוטומטי">
            <a:extLst>
              <a:ext uri="{FF2B5EF4-FFF2-40B4-BE49-F238E27FC236}">
                <a16:creationId xmlns:a16="http://schemas.microsoft.com/office/drawing/2014/main" id="{55B2C9FC-B8B2-BB1A-1817-DC6563C0CF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53" y="1955699"/>
            <a:ext cx="4003616" cy="3357127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2E48798-2194-5BB2-85FD-BE2F28083D79}"/>
              </a:ext>
            </a:extLst>
          </p:cNvPr>
          <p:cNvSpPr txBox="1"/>
          <p:nvPr/>
        </p:nvSpPr>
        <p:spPr>
          <a:xfrm>
            <a:off x="9264770" y="5519617"/>
            <a:ext cx="16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Nuvoton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NUC 140</a:t>
            </a:r>
          </a:p>
          <a:p>
            <a:pPr algn="ctr"/>
            <a:r>
              <a:rPr lang="he-IL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מיקרובקר</a:t>
            </a:r>
            <a:endParaRPr lang="en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37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תרשים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זרימה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המערכת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2629" b="1511"/>
          <a:stretch/>
        </p:blipFill>
        <p:spPr>
          <a:xfrm>
            <a:off x="1" y="-1"/>
            <a:ext cx="8229600" cy="6858001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284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סכמת חיבורים של המערכת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92C039-2D23-B5CD-915F-3C423E7E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1" y="1488778"/>
            <a:ext cx="7460952" cy="419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3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189" y="542925"/>
            <a:ext cx="3389515" cy="12287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הסבר על הקוד: </a:t>
            </a: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חלק א'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59EAA54-4273-FA20-EE62-7C505714B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6" y="929102"/>
            <a:ext cx="7487753" cy="434163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74C737E-8D4C-18EA-FB25-44E56DD5A984}"/>
              </a:ext>
            </a:extLst>
          </p:cNvPr>
          <p:cNvSpPr txBox="1"/>
          <p:nvPr/>
        </p:nvSpPr>
        <p:spPr>
          <a:xfrm>
            <a:off x="8477250" y="2095500"/>
            <a:ext cx="3389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בחלק הראשון של פונקציית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ניתן לראות אתחולים של הדרייברים השונים כמו ה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ADC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TIMER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PWM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והמסך תצוגה.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אפשור פסיקות לטיימר,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PWM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של המנוע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ול-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61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189" y="542925"/>
            <a:ext cx="3389515" cy="12287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הסבר על הקוד: </a:t>
            </a: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חלק ב'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74C737E-8D4C-18EA-FB25-44E56DD5A984}"/>
              </a:ext>
            </a:extLst>
          </p:cNvPr>
          <p:cNvSpPr txBox="1"/>
          <p:nvPr/>
        </p:nvSpPr>
        <p:spPr>
          <a:xfrm>
            <a:off x="8162925" y="2056686"/>
            <a:ext cx="3703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החלק השני של ה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מתאר את הפעולות הבאות (לפי צבעים):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קבלת ערכים מה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ADC </a:t>
            </a:r>
            <a:r>
              <a:rPr lang="he-IL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עבור ה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LDR</a:t>
            </a:r>
            <a:r>
              <a:rPr lang="he-IL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והחיישן לחות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כתיבה והדפסה למסך ערכים אלו.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בניית פאקטה שאותה נשלח לאפליקציה באמצעות תקשורת 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he-IL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דרך 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HC-05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הפעלת הצללה על הצמח כאשר רמת האור עולה על 70%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הפעלת המשאבה באמצעות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Relay</a:t>
            </a:r>
            <a:r>
              <a:rPr lang="he-IL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כאשר רמת הלחות בצמח נמוכה מ-60% וגם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flag</a:t>
            </a:r>
            <a:r>
              <a:rPr lang="he-IL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שמגדיר שהאפליקציה כרגע לא משתמשת במשאבה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בשקף הבא נציג איך לחשב את אחוזי הלחות והאור.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619F764-75BA-D0BB-0404-94715D70C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" t="3131" r="619" b="1364"/>
          <a:stretch/>
        </p:blipFill>
        <p:spPr>
          <a:xfrm>
            <a:off x="60384" y="396815"/>
            <a:ext cx="7496355" cy="60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189" y="542925"/>
            <a:ext cx="3389515" cy="12287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איך מחשבים רמת אור ולחות?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5B67168-4B34-43FF-CCD1-489E97987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215" y="2014537"/>
            <a:ext cx="2314575" cy="96202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F24ADE4-3191-B17C-E4ED-72F32D21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47" y="1423987"/>
            <a:ext cx="2314575" cy="96202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6CC693B-B05D-A01B-181D-60525B774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22" y="3990976"/>
            <a:ext cx="2314575" cy="96202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074DE08-1CA3-BEC5-5DF9-28247C7C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794" y="4057272"/>
            <a:ext cx="2314575" cy="962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CD1842D0-0FFA-3CC5-FDDE-AAAD160DB0D5}"/>
                  </a:ext>
                </a:extLst>
              </p:cNvPr>
              <p:cNvSpPr txBox="1"/>
              <p:nvPr/>
            </p:nvSpPr>
            <p:spPr>
              <a:xfrm>
                <a:off x="660845" y="4403982"/>
                <a:ext cx="5445655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𝑀𝑜𝑖𝑠𝑡𝑢𝑟𝑒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𝑀𝑜𝑖𝑠𝑡𝑢𝑟𝑒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CD1842D0-0FFA-3CC5-FDDE-AAAD160D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45" y="4403982"/>
                <a:ext cx="5445655" cy="618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F92B8FE9-20B6-6603-DFB7-C526AD1A331F}"/>
                  </a:ext>
                </a:extLst>
              </p:cNvPr>
              <p:cNvSpPr txBox="1"/>
              <p:nvPr/>
            </p:nvSpPr>
            <p:spPr>
              <a:xfrm>
                <a:off x="459271" y="1295776"/>
                <a:ext cx="5938218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285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𝐿𝐷𝑅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=%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F92B8FE9-20B6-6603-DFB7-C526AD1A3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1" y="1295776"/>
                <a:ext cx="5938218" cy="618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תמונה 16" descr="תמונה שמכילה גרפיקה, עיצוב גרפי, צילום מסך, אומנות קליפיפם&#10;&#10;התיאור נוצר באופן אוטומטי">
            <a:extLst>
              <a:ext uri="{FF2B5EF4-FFF2-40B4-BE49-F238E27FC236}">
                <a16:creationId xmlns:a16="http://schemas.microsoft.com/office/drawing/2014/main" id="{0AA08E5E-E686-DA91-5B82-DD7A0CBE3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05" y="5331164"/>
            <a:ext cx="963235" cy="963235"/>
          </a:xfrm>
          <a:prstGeom prst="rect">
            <a:avLst/>
          </a:prstGeom>
        </p:spPr>
      </p:pic>
      <p:pic>
        <p:nvPicPr>
          <p:cNvPr id="19" name="תמונה 18" descr="תמונה שמכילה עיגול, גרפיקה, אומנות קליפיפם, צהוב&#10;&#10;התיאור נוצר באופן אוטומטי">
            <a:extLst>
              <a:ext uri="{FF2B5EF4-FFF2-40B4-BE49-F238E27FC236}">
                <a16:creationId xmlns:a16="http://schemas.microsoft.com/office/drawing/2014/main" id="{89D6B8F0-16AF-B873-A06B-087DF35CF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38" y="1995487"/>
            <a:ext cx="1258774" cy="1258774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8A0E17F4-9ED7-09D0-E19F-27EB0E7125DB}"/>
              </a:ext>
            </a:extLst>
          </p:cNvPr>
          <p:cNvSpPr txBox="1"/>
          <p:nvPr/>
        </p:nvSpPr>
        <p:spPr>
          <a:xfrm>
            <a:off x="8477250" y="2095500"/>
            <a:ext cx="3389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עבור רמת אור: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הארנו אור ישיר על ה-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LDR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מקרוב והגענו לערך שנקרא מה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ADC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- 285 (הערך הכי נמוך שהגענו אליו), ללא אור הערך המקסימלי הוא 4095</a:t>
            </a:r>
          </a:p>
          <a:p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עבור רמת לחות: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הכנסנו את חיישן הלחות לתוך כוס מים ונמדד ערך של 1200 מה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ADC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כאשר החיישן יבש מתקבל ערך של 4095 שזהו הערך המקסימלי שאליו נצפה.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D637FBE-425E-3A94-6A6B-A6BF3F27C74B}"/>
              </a:ext>
            </a:extLst>
          </p:cNvPr>
          <p:cNvSpPr txBox="1"/>
          <p:nvPr/>
        </p:nvSpPr>
        <p:spPr>
          <a:xfrm>
            <a:off x="1579927" y="643574"/>
            <a:ext cx="375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נוסחה לחישוב רמת האור ב% :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D639EFAF-26D6-3402-8B00-29CECE6AF9DF}"/>
              </a:ext>
            </a:extLst>
          </p:cNvPr>
          <p:cNvSpPr txBox="1"/>
          <p:nvPr/>
        </p:nvSpPr>
        <p:spPr>
          <a:xfrm>
            <a:off x="1399838" y="3803525"/>
            <a:ext cx="375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נוסחה לחישוב רמת הלחות ב% :</a:t>
            </a:r>
          </a:p>
        </p:txBody>
      </p:sp>
    </p:spTree>
    <p:extLst>
      <p:ext uri="{BB962C8B-B14F-4D97-AF65-F5344CB8AC3E}">
        <p14:creationId xmlns:p14="http://schemas.microsoft.com/office/powerpoint/2010/main" val="419002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FC4742B-E476-8872-B4FA-E5B9EEBE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189" y="542925"/>
            <a:ext cx="3389515" cy="12287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הסבר על הקוד: </a:t>
            </a:r>
            <a:b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שליחת נתונים לאפליקציה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 descr="תמונה שמכילה טקסט, פתקייה, תרשים, עיצוב&#10;&#10;התיאור נוצר באופן אוטומטי">
            <a:extLst>
              <a:ext uri="{FF2B5EF4-FFF2-40B4-BE49-F238E27FC236}">
                <a16:creationId xmlns:a16="http://schemas.microsoft.com/office/drawing/2014/main" id="{21425BD8-A912-A173-B08F-914CBE7C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9" r="1915" b="1511"/>
          <a:stretch/>
        </p:blipFill>
        <p:spPr>
          <a:xfrm>
            <a:off x="0" y="0"/>
            <a:ext cx="8289965" cy="6858000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74C737E-8D4C-18EA-FB25-44E56DD5A984}"/>
              </a:ext>
            </a:extLst>
          </p:cNvPr>
          <p:cNvSpPr txBox="1"/>
          <p:nvPr/>
        </p:nvSpPr>
        <p:spPr>
          <a:xfrm>
            <a:off x="8477250" y="2095500"/>
            <a:ext cx="33895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שליחת הנתונים מתבצעת באמצעות רכיב ה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Bluetooth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שישלח את הנתונים בקצב של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Hz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בעזרת הטיימר.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הסיבה שבחרנו להשתמש בטיימר היא בכדי לא להעמיס על המערכת, בעיה שיכולה לגרום לקבלת נתונים שגויים, תקיעות האפליקציה ואף לקריסת האפליקציה.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בקוד שמוקף בסגול למטה ניתן לראות את </a:t>
            </a:r>
            <a:r>
              <a:rPr lang="he-IL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הפאקטה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ששורשרה מה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עבור הערכים של ה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LDR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וחיישן הלחות אותה אנו שולחים.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3B58D13-28F5-FD7A-9BB7-83B4BE348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46" y="1398374"/>
            <a:ext cx="7517916" cy="245312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ED0BA04-300C-961E-B116-153A15BFF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74" y="4028696"/>
            <a:ext cx="2314575" cy="96202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B863B27-E9C6-11B6-AF69-1F469D4AC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319" y="4123947"/>
            <a:ext cx="2314575" cy="96202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DAE1990-C06D-0D52-A092-80FA4B37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624" y="4028696"/>
            <a:ext cx="2314575" cy="962025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5FA4289-4C9E-1C62-B946-F28489C6B3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34"/>
          <a:stretch/>
        </p:blipFill>
        <p:spPr>
          <a:xfrm>
            <a:off x="379695" y="4758130"/>
            <a:ext cx="5672326" cy="502529"/>
          </a:xfrm>
          <a:prstGeom prst="rect">
            <a:avLst/>
          </a:prstGeom>
          <a:ln w="19050">
            <a:solidFill>
              <a:srgbClr val="9966FF"/>
            </a:solidFill>
          </a:ln>
        </p:spPr>
      </p:pic>
    </p:spTree>
    <p:extLst>
      <p:ext uri="{BB962C8B-B14F-4D97-AF65-F5344CB8AC3E}">
        <p14:creationId xmlns:p14="http://schemas.microsoft.com/office/powerpoint/2010/main" val="161957313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561</Words>
  <Application>Microsoft Office PowerPoint</Application>
  <PresentationFormat>מסך רחב</PresentationFormat>
  <Paragraphs>63</Paragraphs>
  <Slides>14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ערכת נושא Office</vt:lpstr>
      <vt:lpstr>Self Watering and Shading Plant צמח בהשקיה והצללה עצמית</vt:lpstr>
      <vt:lpstr>מוטיבציה והצגת הפרויקט</vt:lpstr>
      <vt:lpstr>רכיבי המערכת</vt:lpstr>
      <vt:lpstr>תרשים זרימה של המערכת</vt:lpstr>
      <vt:lpstr>סכמת חיבורים של המערכת</vt:lpstr>
      <vt:lpstr>הסבר על הקוד:   חלק א'Main</vt:lpstr>
      <vt:lpstr>הסבר על הקוד:   חלק ב'Main</vt:lpstr>
      <vt:lpstr>איך מחשבים רמת אור ולחות?</vt:lpstr>
      <vt:lpstr>הסבר על הקוד:   שליחת נתונים לאפליקציה</vt:lpstr>
      <vt:lpstr>הסבר על הקוד:   קבלת נתונים מהאפליקציה</vt:lpstr>
      <vt:lpstr>כתיבת אפליקציה</vt:lpstr>
      <vt:lpstr>אפליקציה של המערכת</vt:lpstr>
      <vt:lpstr>תמונות מהמערכת</vt:lpstr>
      <vt:lpstr>סוף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Watering and Shading Plant צמח שמשקה את ומצל את עצמו</dc:title>
  <dc:creator>Bar Elias</dc:creator>
  <cp:lastModifiedBy>Bar Elias</cp:lastModifiedBy>
  <cp:revision>4</cp:revision>
  <dcterms:created xsi:type="dcterms:W3CDTF">2024-03-29T18:38:54Z</dcterms:created>
  <dcterms:modified xsi:type="dcterms:W3CDTF">2024-03-30T17:37:23Z</dcterms:modified>
</cp:coreProperties>
</file>